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957B-6C26-C24B-A936-BB576FC0A09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109D-0BAF-354B-9847-6BD70789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55852"/>
              </p:ext>
            </p:extLst>
          </p:nvPr>
        </p:nvGraphicFramePr>
        <p:xfrm>
          <a:off x="380010" y="369331"/>
          <a:ext cx="11590316" cy="63046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90316"/>
              </a:tblGrid>
              <a:tr h="6304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636" y="350334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#Header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39127"/>
              </p:ext>
            </p:extLst>
          </p:nvPr>
        </p:nvGraphicFramePr>
        <p:xfrm>
          <a:off x="522513" y="719665"/>
          <a:ext cx="11174681" cy="113288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174681"/>
              </a:tblGrid>
              <a:tr h="1132886">
                <a:tc>
                  <a:txBody>
                    <a:bodyPr/>
                    <a:lstStyle/>
                    <a:p>
                      <a:r>
                        <a:rPr lang="en-US" dirty="0" smtClean="0"/>
                        <a:t>#identity-container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98806"/>
              </p:ext>
            </p:extLst>
          </p:nvPr>
        </p:nvGraphicFramePr>
        <p:xfrm>
          <a:off x="653143" y="1070000"/>
          <a:ext cx="1045029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5029"/>
              </a:tblGrid>
              <a:tr h="533169">
                <a:tc>
                  <a:txBody>
                    <a:bodyPr/>
                    <a:lstStyle/>
                    <a:p>
                      <a:r>
                        <a:rPr lang="en-US" dirty="0" smtClean="0"/>
                        <a:t>.identity-logo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17526"/>
              </p:ext>
            </p:extLst>
          </p:nvPr>
        </p:nvGraphicFramePr>
        <p:xfrm>
          <a:off x="1816924" y="1161406"/>
          <a:ext cx="9761518" cy="5486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61518"/>
              </a:tblGrid>
              <a:tr h="548674">
                <a:tc>
                  <a:txBody>
                    <a:bodyPr/>
                    <a:lstStyle/>
                    <a:p>
                      <a:r>
                        <a:rPr lang="en-US" dirty="0" smtClean="0"/>
                        <a:t>.identity-name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86079"/>
              </p:ext>
            </p:extLst>
          </p:nvPr>
        </p:nvGraphicFramePr>
        <p:xfrm>
          <a:off x="522513" y="1947553"/>
          <a:ext cx="11174681" cy="45601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74681"/>
              </a:tblGrid>
              <a:tr h="4560125">
                <a:tc>
                  <a:txBody>
                    <a:bodyPr/>
                    <a:lstStyle/>
                    <a:p>
                      <a:r>
                        <a:rPr lang="en-US" dirty="0" smtClean="0"/>
                        <a:t>#welcome-container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5799"/>
              </p:ext>
            </p:extLst>
          </p:nvPr>
        </p:nvGraphicFramePr>
        <p:xfrm>
          <a:off x="653143" y="2422566"/>
          <a:ext cx="10925299" cy="1508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5299"/>
              </a:tblGrid>
              <a:tr h="1508166">
                <a:tc>
                  <a:txBody>
                    <a:bodyPr/>
                    <a:lstStyle/>
                    <a:p>
                      <a:r>
                        <a:rPr lang="en-US" dirty="0" smtClean="0"/>
                        <a:t>.welcome-text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31619"/>
              </p:ext>
            </p:extLst>
          </p:nvPr>
        </p:nvGraphicFramePr>
        <p:xfrm>
          <a:off x="653143" y="4168204"/>
          <a:ext cx="10925299" cy="21732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5299"/>
              </a:tblGrid>
              <a:tr h="2173219">
                <a:tc>
                  <a:txBody>
                    <a:bodyPr/>
                    <a:lstStyle/>
                    <a:p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-row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81321"/>
              </p:ext>
            </p:extLst>
          </p:nvPr>
        </p:nvGraphicFramePr>
        <p:xfrm>
          <a:off x="1698172" y="4524499"/>
          <a:ext cx="1710046" cy="1698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0046"/>
              </a:tblGrid>
              <a:tr h="1698171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welcome-</a:t>
                      </a:r>
                      <a:r>
                        <a:rPr lang="en-US" dirty="0" err="1" smtClean="0"/>
                        <a:t>btns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57180"/>
              </p:ext>
            </p:extLst>
          </p:nvPr>
        </p:nvGraphicFramePr>
        <p:xfrm>
          <a:off x="4025736" y="4524499"/>
          <a:ext cx="1769422" cy="16506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9422"/>
              </a:tblGrid>
              <a:tr h="165067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welcome-</a:t>
                      </a:r>
                      <a:r>
                        <a:rPr lang="en-US" dirty="0" err="1" smtClean="0"/>
                        <a:t>btns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6660"/>
              </p:ext>
            </p:extLst>
          </p:nvPr>
        </p:nvGraphicFramePr>
        <p:xfrm>
          <a:off x="7279574" y="4524498"/>
          <a:ext cx="1769423" cy="1698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9423"/>
              </a:tblGrid>
              <a:tr h="1698171">
                <a:tc>
                  <a:txBody>
                    <a:bodyPr/>
                    <a:lstStyle/>
                    <a:p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58359"/>
              </p:ext>
            </p:extLst>
          </p:nvPr>
        </p:nvGraphicFramePr>
        <p:xfrm>
          <a:off x="1816924" y="4833258"/>
          <a:ext cx="14131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4"/>
              </a:tblGrid>
              <a:tr h="451262">
                <a:tc>
                  <a:txBody>
                    <a:bodyPr/>
                    <a:lstStyle/>
                    <a:p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-circle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41663"/>
              </p:ext>
            </p:extLst>
          </p:nvPr>
        </p:nvGraphicFramePr>
        <p:xfrm>
          <a:off x="1852550" y="5557652"/>
          <a:ext cx="137753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7"/>
              </a:tblGrid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62947"/>
              </p:ext>
            </p:extLst>
          </p:nvPr>
        </p:nvGraphicFramePr>
        <p:xfrm>
          <a:off x="4120738" y="4833258"/>
          <a:ext cx="15675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-circle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77461"/>
              </p:ext>
            </p:extLst>
          </p:nvPr>
        </p:nvGraphicFramePr>
        <p:xfrm>
          <a:off x="4120738" y="5568339"/>
          <a:ext cx="15675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</a:tblGrid>
              <a:tr h="606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15714"/>
              </p:ext>
            </p:extLst>
          </p:nvPr>
        </p:nvGraphicFramePr>
        <p:xfrm>
          <a:off x="7279574" y="4833258"/>
          <a:ext cx="176942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423"/>
              </a:tblGrid>
              <a:tr h="510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-circle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805"/>
              </p:ext>
            </p:extLst>
          </p:nvPr>
        </p:nvGraphicFramePr>
        <p:xfrm>
          <a:off x="7279574" y="5557652"/>
          <a:ext cx="176942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423"/>
              </a:tblGrid>
              <a:tr h="617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.welcome-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>-text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6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Silvey</dc:creator>
  <cp:lastModifiedBy>Christopher Silvey</cp:lastModifiedBy>
  <cp:revision>4</cp:revision>
  <dcterms:created xsi:type="dcterms:W3CDTF">2017-03-21T17:21:26Z</dcterms:created>
  <dcterms:modified xsi:type="dcterms:W3CDTF">2017-03-25T03:46:04Z</dcterms:modified>
</cp:coreProperties>
</file>