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3716000" cy="13716000"/>
  <p:notesSz cx="6858000" cy="9144000"/>
  <p:defaultTextStyle>
    <a:defPPr>
      <a:defRPr lang="en-US"/>
    </a:defPPr>
    <a:lvl1pPr marL="0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1pPr>
    <a:lvl2pPr marL="658368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2pPr>
    <a:lvl3pPr marL="1316736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3pPr>
    <a:lvl4pPr marL="1975104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4pPr>
    <a:lvl5pPr marL="2633472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5pPr>
    <a:lvl6pPr marL="3291840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6pPr>
    <a:lvl7pPr marL="3950208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7pPr>
    <a:lvl8pPr marL="4608576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8pPr>
    <a:lvl9pPr marL="5266944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458" y="-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B2EB-A0A3-49F1-9315-BCDFC6288AC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5D2DF-46D3-4CA4-B72E-20C1FF69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0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B2EB-A0A3-49F1-9315-BCDFC6288AC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5D2DF-46D3-4CA4-B72E-20C1FF69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9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B2EB-A0A3-49F1-9315-BCDFC6288AC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5D2DF-46D3-4CA4-B72E-20C1FF69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6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B2EB-A0A3-49F1-9315-BCDFC6288AC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5D2DF-46D3-4CA4-B72E-20C1FF69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5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B2EB-A0A3-49F1-9315-BCDFC6288AC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5D2DF-46D3-4CA4-B72E-20C1FF69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9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B2EB-A0A3-49F1-9315-BCDFC6288AC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5D2DF-46D3-4CA4-B72E-20C1FF69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6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B2EB-A0A3-49F1-9315-BCDFC6288AC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5D2DF-46D3-4CA4-B72E-20C1FF69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7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B2EB-A0A3-49F1-9315-BCDFC6288AC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5D2DF-46D3-4CA4-B72E-20C1FF69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B2EB-A0A3-49F1-9315-BCDFC6288AC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5D2DF-46D3-4CA4-B72E-20C1FF69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9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B2EB-A0A3-49F1-9315-BCDFC6288AC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5D2DF-46D3-4CA4-B72E-20C1FF69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0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B2EB-A0A3-49F1-9315-BCDFC6288AC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5D2DF-46D3-4CA4-B72E-20C1FF69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4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5B2EB-A0A3-49F1-9315-BCDFC6288AC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5D2DF-46D3-4CA4-B72E-20C1FF69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9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421" y="914399"/>
            <a:ext cx="13218695" cy="10266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17432" y="962529"/>
            <a:ext cx="1784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rgbClr val="FF0000"/>
                </a:solidFill>
              </a:rPr>
              <a:t>paddingTop: 80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463" y="4563982"/>
            <a:ext cx="10191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rgbClr val="FF0000"/>
                </a:solidFill>
              </a:rPr>
              <a:t>Padding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Left: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320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76482" y="4555962"/>
            <a:ext cx="10191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rgbClr val="FF0000"/>
                </a:solidFill>
              </a:rPr>
              <a:t>Padding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Right: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440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25454" y="11494170"/>
            <a:ext cx="1910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rgbClr val="FF0000"/>
                </a:solidFill>
              </a:rPr>
              <a:t>maxWidth: 1520</a:t>
            </a:r>
            <a:endParaRPr 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48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14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klequis</dc:creator>
  <cp:lastModifiedBy>klequis</cp:lastModifiedBy>
  <cp:revision>1</cp:revision>
  <dcterms:created xsi:type="dcterms:W3CDTF">2018-09-28T23:27:11Z</dcterms:created>
  <dcterms:modified xsi:type="dcterms:W3CDTF">2018-09-28T23:32:45Z</dcterms:modified>
</cp:coreProperties>
</file>