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0059"/>
    <a:srgbClr val="CC8300"/>
    <a:srgbClr val="FFA500"/>
    <a:srgbClr val="00D2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30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C1E5-9EA8-492A-8282-09B3A5ED4C84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7471-04F7-430E-AC72-DFDEA3BA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59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C1E5-9EA8-492A-8282-09B3A5ED4C84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7471-04F7-430E-AC72-DFDEA3BA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9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C1E5-9EA8-492A-8282-09B3A5ED4C84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7471-04F7-430E-AC72-DFDEA3BA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13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C1E5-9EA8-492A-8282-09B3A5ED4C84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7471-04F7-430E-AC72-DFDEA3BA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8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C1E5-9EA8-492A-8282-09B3A5ED4C84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7471-04F7-430E-AC72-DFDEA3BA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3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C1E5-9EA8-492A-8282-09B3A5ED4C84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7471-04F7-430E-AC72-DFDEA3BA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7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C1E5-9EA8-492A-8282-09B3A5ED4C84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7471-04F7-430E-AC72-DFDEA3BA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9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C1E5-9EA8-492A-8282-09B3A5ED4C84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7471-04F7-430E-AC72-DFDEA3BA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8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C1E5-9EA8-492A-8282-09B3A5ED4C84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7471-04F7-430E-AC72-DFDEA3BA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8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C1E5-9EA8-492A-8282-09B3A5ED4C84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7471-04F7-430E-AC72-DFDEA3BA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1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C1E5-9EA8-492A-8282-09B3A5ED4C84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7471-04F7-430E-AC72-DFDEA3BA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1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8C1E5-9EA8-492A-8282-09B3A5ED4C84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F7471-04F7-430E-AC72-DFDEA3BA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6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599766" y="521113"/>
            <a:ext cx="2103120" cy="822960"/>
          </a:xfrm>
          <a:prstGeom prst="flowChartProcess">
            <a:avLst/>
          </a:prstGeom>
          <a:solidFill>
            <a:srgbClr val="CC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lnSpc>
                <a:spcPct val="150000"/>
              </a:lnSpc>
            </a:pPr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requestReadAllMembers</a:t>
            </a:r>
          </a:p>
          <a:p>
            <a:pPr algn="ctr">
              <a:lnSpc>
                <a:spcPct val="150000"/>
              </a:lnSpc>
            </a:pPr>
            <a:r>
              <a:rPr lang="en-US" sz="900" smtClean="0">
                <a:latin typeface="Consolas" panose="020B0609020204030204" pitchFamily="49" charset="0"/>
                <a:cs typeface="Consolas" panose="020B0609020204030204" pitchFamily="49" charset="0"/>
              </a:rPr>
              <a:t>(requestKeyReadAllMembers)</a:t>
            </a:r>
            <a:endParaRPr lang="en-US" sz="9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3082416" y="521113"/>
            <a:ext cx="2011680" cy="822960"/>
          </a:xfrm>
          <a:prstGeom prst="flowChartProcess">
            <a:avLst/>
          </a:prstGeom>
          <a:solidFill>
            <a:srgbClr val="590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api.members.read</a:t>
            </a:r>
            <a:endParaRPr 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7929731" y="521113"/>
            <a:ext cx="1887793" cy="822960"/>
          </a:xfrm>
          <a:prstGeom prst="flowChartProces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members</a:t>
            </a:r>
            <a:endParaRPr 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624347" y="2345009"/>
            <a:ext cx="2103120" cy="822960"/>
          </a:xfrm>
          <a:prstGeom prst="flowChartProcess">
            <a:avLst/>
          </a:prstGeom>
          <a:solidFill>
            <a:srgbClr val="CC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lnSpc>
                <a:spcPct val="150000"/>
              </a:lnSpc>
            </a:pPr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setOpenMemberId</a:t>
            </a:r>
          </a:p>
          <a:p>
            <a:pPr algn="ctr">
              <a:lnSpc>
                <a:spcPct val="150000"/>
              </a:lnSpc>
            </a:pPr>
            <a:r>
              <a:rPr lang="en-US" sz="900" smtClean="0">
                <a:latin typeface="Consolas" panose="020B0609020204030204" pitchFamily="49" charset="0"/>
                <a:cs typeface="Consolas" panose="020B0609020204030204" pitchFamily="49" charset="0"/>
              </a:rPr>
              <a:t>(keySetOpenMemberId)</a:t>
            </a:r>
            <a:endParaRPr lang="en-US" sz="9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7944482" y="2345009"/>
            <a:ext cx="1887793" cy="822960"/>
          </a:xfrm>
          <a:prstGeom prst="flowChartProces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openMemberId</a:t>
            </a:r>
            <a:endParaRPr 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1125792" y="162226"/>
            <a:ext cx="835742" cy="206478"/>
          </a:xfrm>
          <a:prstGeom prst="flowChartProcess">
            <a:avLst/>
          </a:prstGeom>
          <a:solidFill>
            <a:srgbClr val="CC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actions</a:t>
            </a:r>
            <a:endParaRPr lang="en-US" sz="1200"/>
          </a:p>
        </p:txBody>
      </p:sp>
      <p:sp>
        <p:nvSpPr>
          <p:cNvPr id="14" name="Flowchart: Process 13"/>
          <p:cNvSpPr/>
          <p:nvPr/>
        </p:nvSpPr>
        <p:spPr>
          <a:xfrm>
            <a:off x="8402908" y="186801"/>
            <a:ext cx="941437" cy="206478"/>
          </a:xfrm>
          <a:prstGeom prst="flowChartProces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reducers</a:t>
            </a:r>
            <a:endParaRPr 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Flowchart: Process 14"/>
          <p:cNvSpPr/>
          <p:nvPr/>
        </p:nvSpPr>
        <p:spPr>
          <a:xfrm>
            <a:off x="3555594" y="162226"/>
            <a:ext cx="941437" cy="206478"/>
          </a:xfrm>
          <a:prstGeom prst="flowChartProcess">
            <a:avLst/>
          </a:prstGeom>
          <a:solidFill>
            <a:srgbClr val="590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endParaRPr 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6032098" y="162226"/>
            <a:ext cx="835742" cy="206478"/>
          </a:xfrm>
          <a:prstGeom prst="flowChartProcess">
            <a:avLst/>
          </a:prstGeom>
          <a:solidFill>
            <a:srgbClr val="CC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actions</a:t>
            </a:r>
            <a:endParaRPr lang="en-US" sz="1200"/>
          </a:p>
        </p:txBody>
      </p:sp>
      <p:sp>
        <p:nvSpPr>
          <p:cNvPr id="17" name="Flowchart: Process 16"/>
          <p:cNvSpPr/>
          <p:nvPr/>
        </p:nvSpPr>
        <p:spPr>
          <a:xfrm>
            <a:off x="619429" y="3254498"/>
            <a:ext cx="2103120" cy="822960"/>
          </a:xfrm>
          <a:prstGeom prst="flowChartProcess">
            <a:avLst/>
          </a:prstGeom>
          <a:solidFill>
            <a:srgbClr val="CC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lnSpc>
                <a:spcPct val="150000"/>
              </a:lnSpc>
            </a:pPr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unsetOpenMemberId</a:t>
            </a:r>
          </a:p>
          <a:p>
            <a:pPr algn="ctr">
              <a:lnSpc>
                <a:spcPct val="150000"/>
              </a:lnSpc>
            </a:pPr>
            <a:r>
              <a:rPr lang="en-US" sz="900" smtClean="0">
                <a:latin typeface="Consolas" panose="020B0609020204030204" pitchFamily="49" charset="0"/>
                <a:cs typeface="Consolas" panose="020B0609020204030204" pitchFamily="49" charset="0"/>
              </a:rPr>
              <a:t>(keyUnetOpenMemberId)</a:t>
            </a:r>
            <a:endParaRPr lang="en-US" sz="9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7939564" y="3254498"/>
            <a:ext cx="1887793" cy="822960"/>
          </a:xfrm>
          <a:prstGeom prst="flowChartProces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openMemberId</a:t>
            </a:r>
            <a:endParaRPr 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624346" y="4183645"/>
            <a:ext cx="2103120" cy="822960"/>
          </a:xfrm>
          <a:prstGeom prst="flowChartProcess">
            <a:avLst/>
          </a:prstGeom>
          <a:solidFill>
            <a:srgbClr val="CC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lnSpc>
                <a:spcPct val="150000"/>
              </a:lnSpc>
            </a:pPr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setMemberEditing</a:t>
            </a:r>
          </a:p>
          <a:p>
            <a:pPr algn="ctr">
              <a:lnSpc>
                <a:spcPct val="150000"/>
              </a:lnSpc>
            </a:pPr>
            <a:r>
              <a:rPr lang="en-US" sz="900" smtClean="0">
                <a:latin typeface="Consolas" panose="020B0609020204030204" pitchFamily="49" charset="0"/>
                <a:cs typeface="Consolas" panose="020B0609020204030204" pitchFamily="49" charset="0"/>
              </a:rPr>
              <a:t>(keySetMemberEditing)</a:t>
            </a:r>
            <a:endParaRPr lang="en-US" sz="9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7954312" y="4183651"/>
            <a:ext cx="1887793" cy="822960"/>
          </a:xfrm>
          <a:prstGeom prst="flowChartProces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memberEditing</a:t>
            </a:r>
            <a:endParaRPr 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609599" y="5102964"/>
            <a:ext cx="2103120" cy="822960"/>
          </a:xfrm>
          <a:prstGeom prst="flowChartProcess">
            <a:avLst/>
          </a:prstGeom>
          <a:solidFill>
            <a:srgbClr val="CC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lnSpc>
                <a:spcPct val="150000"/>
              </a:lnSpc>
            </a:pPr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unsetMemberEditing</a:t>
            </a:r>
          </a:p>
          <a:p>
            <a:pPr algn="ctr">
              <a:lnSpc>
                <a:spcPct val="150000"/>
              </a:lnSpc>
            </a:pPr>
            <a:r>
              <a:rPr lang="en-US" sz="900" smtClean="0">
                <a:latin typeface="Consolas" panose="020B0609020204030204" pitchFamily="49" charset="0"/>
                <a:cs typeface="Consolas" panose="020B0609020204030204" pitchFamily="49" charset="0"/>
              </a:rPr>
              <a:t>(keyUnsetMemberEditing)</a:t>
            </a:r>
            <a:endParaRPr lang="en-US" sz="9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7939565" y="5102970"/>
            <a:ext cx="1887793" cy="822960"/>
          </a:xfrm>
          <a:prstGeom prst="flowChartProces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memberEditing</a:t>
            </a:r>
            <a:endParaRPr 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Flowchart: Process 22"/>
          <p:cNvSpPr/>
          <p:nvPr/>
        </p:nvSpPr>
        <p:spPr>
          <a:xfrm>
            <a:off x="614517" y="6002622"/>
            <a:ext cx="2103120" cy="822960"/>
          </a:xfrm>
          <a:prstGeom prst="flowChartProcess">
            <a:avLst/>
          </a:prstGeom>
          <a:solidFill>
            <a:srgbClr val="CC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lnSpc>
                <a:spcPct val="150000"/>
              </a:lnSpc>
            </a:pPr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updateMemberEditing</a:t>
            </a:r>
          </a:p>
          <a:p>
            <a:pPr algn="ctr">
              <a:lnSpc>
                <a:spcPct val="150000"/>
              </a:lnSpc>
            </a:pPr>
            <a:r>
              <a:rPr lang="en-US" sz="900" smtClean="0">
                <a:latin typeface="Consolas" panose="020B0609020204030204" pitchFamily="49" charset="0"/>
                <a:cs typeface="Consolas" panose="020B0609020204030204" pitchFamily="49" charset="0"/>
              </a:rPr>
              <a:t>(keyUpdateMemberEditing)</a:t>
            </a:r>
            <a:endParaRPr lang="en-US" sz="9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Flowchart: Process 23"/>
          <p:cNvSpPr/>
          <p:nvPr/>
        </p:nvSpPr>
        <p:spPr>
          <a:xfrm>
            <a:off x="7944483" y="6002628"/>
            <a:ext cx="1887793" cy="822960"/>
          </a:xfrm>
          <a:prstGeom prst="flowChartProces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memberEditing</a:t>
            </a:r>
            <a:endParaRPr 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Flowchart: Process 24"/>
          <p:cNvSpPr/>
          <p:nvPr/>
        </p:nvSpPr>
        <p:spPr>
          <a:xfrm>
            <a:off x="619435" y="1425695"/>
            <a:ext cx="2103120" cy="822960"/>
          </a:xfrm>
          <a:prstGeom prst="flowChartProcess">
            <a:avLst/>
          </a:prstGeom>
          <a:solidFill>
            <a:srgbClr val="CC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lnSpc>
                <a:spcPct val="150000"/>
              </a:lnSpc>
            </a:pPr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requestReplaceOneMember</a:t>
            </a:r>
          </a:p>
          <a:p>
            <a:pPr algn="ctr">
              <a:lnSpc>
                <a:spcPct val="150000"/>
              </a:lnSpc>
            </a:pPr>
            <a:r>
              <a:rPr lang="en-US" sz="900" smtClean="0">
                <a:latin typeface="Consolas" panose="020B0609020204030204" pitchFamily="49" charset="0"/>
                <a:cs typeface="Consolas" panose="020B0609020204030204" pitchFamily="49" charset="0"/>
              </a:rPr>
              <a:t>(requestKeyReplaceOneMember)</a:t>
            </a:r>
            <a:endParaRPr lang="en-US" sz="9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7949401" y="1425701"/>
            <a:ext cx="1887793" cy="822960"/>
          </a:xfrm>
          <a:prstGeom prst="flowChartProces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members</a:t>
            </a:r>
            <a:endParaRPr 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Flowchart: Process 26"/>
          <p:cNvSpPr/>
          <p:nvPr/>
        </p:nvSpPr>
        <p:spPr>
          <a:xfrm>
            <a:off x="3097165" y="1450271"/>
            <a:ext cx="2011680" cy="822960"/>
          </a:xfrm>
          <a:prstGeom prst="flowChartProcess">
            <a:avLst/>
          </a:prstGeom>
          <a:solidFill>
            <a:srgbClr val="590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api.members.replaceOne</a:t>
            </a:r>
            <a:endParaRPr 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Flowchart: Process 27"/>
          <p:cNvSpPr/>
          <p:nvPr/>
        </p:nvSpPr>
        <p:spPr>
          <a:xfrm>
            <a:off x="5520824" y="1450268"/>
            <a:ext cx="1887793" cy="822960"/>
          </a:xfrm>
          <a:prstGeom prst="flowChartProcess">
            <a:avLst/>
          </a:prstGeom>
          <a:solidFill>
            <a:srgbClr val="CC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replaceOneMember</a:t>
            </a:r>
            <a:endParaRPr 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Flowchart: Process 28"/>
          <p:cNvSpPr/>
          <p:nvPr/>
        </p:nvSpPr>
        <p:spPr>
          <a:xfrm>
            <a:off x="5503565" y="523080"/>
            <a:ext cx="1892808" cy="822960"/>
          </a:xfrm>
          <a:prstGeom prst="flowChartProcess">
            <a:avLst/>
          </a:prstGeom>
          <a:solidFill>
            <a:srgbClr val="CC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lnSpc>
                <a:spcPct val="150000"/>
              </a:lnSpc>
            </a:pPr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replaceAllMembers</a:t>
            </a:r>
          </a:p>
          <a:p>
            <a:pPr algn="ctr">
              <a:lnSpc>
                <a:spcPct val="150000"/>
              </a:lnSpc>
            </a:pPr>
            <a:r>
              <a:rPr lang="en-US" sz="900" smtClean="0">
                <a:latin typeface="Consolas" panose="020B0609020204030204" pitchFamily="49" charset="0"/>
                <a:cs typeface="Consolas" panose="020B0609020204030204" pitchFamily="49" charset="0"/>
              </a:rPr>
              <a:t>(keyReplaceAllMembers)</a:t>
            </a:r>
            <a:endParaRPr lang="en-US" sz="9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74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46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klequis</dc:creator>
  <cp:lastModifiedBy>klequis</cp:lastModifiedBy>
  <cp:revision>22</cp:revision>
  <dcterms:created xsi:type="dcterms:W3CDTF">2018-05-14T17:14:43Z</dcterms:created>
  <dcterms:modified xsi:type="dcterms:W3CDTF">2018-05-14T18:57:09Z</dcterms:modified>
</cp:coreProperties>
</file>