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05383-1A1D-4611-93F6-B48C87C304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908681-0957-4B71-A15E-8294D81570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35C924-1210-4020-931E-6B793E2A4B43}"/>
              </a:ext>
            </a:extLst>
          </p:cNvPr>
          <p:cNvSpPr>
            <a:spLocks noGrp="1"/>
          </p:cNvSpPr>
          <p:nvPr>
            <p:ph type="dt" sz="half" idx="10"/>
          </p:nvPr>
        </p:nvSpPr>
        <p:spPr/>
        <p:txBody>
          <a:bodyPr/>
          <a:lstStyle/>
          <a:p>
            <a:fld id="{7CB65F9E-3B05-4C3D-A621-18BE9D551948}" type="datetimeFigureOut">
              <a:rPr lang="en-US" smtClean="0"/>
              <a:t>14/12/2018</a:t>
            </a:fld>
            <a:endParaRPr lang="en-US"/>
          </a:p>
        </p:txBody>
      </p:sp>
      <p:sp>
        <p:nvSpPr>
          <p:cNvPr id="5" name="Footer Placeholder 4">
            <a:extLst>
              <a:ext uri="{FF2B5EF4-FFF2-40B4-BE49-F238E27FC236}">
                <a16:creationId xmlns:a16="http://schemas.microsoft.com/office/drawing/2014/main" id="{852997B2-0021-4CFB-B301-8CB6E100ED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6FD98F-4619-4D99-AB51-C604E1E7F2C7}"/>
              </a:ext>
            </a:extLst>
          </p:cNvPr>
          <p:cNvSpPr>
            <a:spLocks noGrp="1"/>
          </p:cNvSpPr>
          <p:nvPr>
            <p:ph type="sldNum" sz="quarter" idx="12"/>
          </p:nvPr>
        </p:nvSpPr>
        <p:spPr/>
        <p:txBody>
          <a:bodyPr/>
          <a:lstStyle/>
          <a:p>
            <a:fld id="{B43CD06C-3200-4446-9517-19F42E92875F}" type="slidenum">
              <a:rPr lang="en-US" smtClean="0"/>
              <a:t>‹#›</a:t>
            </a:fld>
            <a:endParaRPr lang="en-US"/>
          </a:p>
        </p:txBody>
      </p:sp>
    </p:spTree>
    <p:extLst>
      <p:ext uri="{BB962C8B-B14F-4D97-AF65-F5344CB8AC3E}">
        <p14:creationId xmlns:p14="http://schemas.microsoft.com/office/powerpoint/2010/main" val="2034684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794D4-5829-4DCE-82B1-A1312BE52E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0CA6F4-6276-4D1A-A92A-18CD3783989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FD58EB-B5AE-4FAE-906D-C04B6746B1DF}"/>
              </a:ext>
            </a:extLst>
          </p:cNvPr>
          <p:cNvSpPr>
            <a:spLocks noGrp="1"/>
          </p:cNvSpPr>
          <p:nvPr>
            <p:ph type="dt" sz="half" idx="10"/>
          </p:nvPr>
        </p:nvSpPr>
        <p:spPr/>
        <p:txBody>
          <a:bodyPr/>
          <a:lstStyle/>
          <a:p>
            <a:fld id="{7CB65F9E-3B05-4C3D-A621-18BE9D551948}" type="datetimeFigureOut">
              <a:rPr lang="en-US" smtClean="0"/>
              <a:t>14/12/2018</a:t>
            </a:fld>
            <a:endParaRPr lang="en-US"/>
          </a:p>
        </p:txBody>
      </p:sp>
      <p:sp>
        <p:nvSpPr>
          <p:cNvPr id="5" name="Footer Placeholder 4">
            <a:extLst>
              <a:ext uri="{FF2B5EF4-FFF2-40B4-BE49-F238E27FC236}">
                <a16:creationId xmlns:a16="http://schemas.microsoft.com/office/drawing/2014/main" id="{4E0BB8E9-6CE7-49F1-9320-9678287C47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65CAF5-37DC-4063-AAB9-759D743CAC7D}"/>
              </a:ext>
            </a:extLst>
          </p:cNvPr>
          <p:cNvSpPr>
            <a:spLocks noGrp="1"/>
          </p:cNvSpPr>
          <p:nvPr>
            <p:ph type="sldNum" sz="quarter" idx="12"/>
          </p:nvPr>
        </p:nvSpPr>
        <p:spPr/>
        <p:txBody>
          <a:bodyPr/>
          <a:lstStyle/>
          <a:p>
            <a:fld id="{B43CD06C-3200-4446-9517-19F42E92875F}" type="slidenum">
              <a:rPr lang="en-US" smtClean="0"/>
              <a:t>‹#›</a:t>
            </a:fld>
            <a:endParaRPr lang="en-US"/>
          </a:p>
        </p:txBody>
      </p:sp>
    </p:spTree>
    <p:extLst>
      <p:ext uri="{BB962C8B-B14F-4D97-AF65-F5344CB8AC3E}">
        <p14:creationId xmlns:p14="http://schemas.microsoft.com/office/powerpoint/2010/main" val="264611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A9740B-1020-4850-B0CB-2B11552AF6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477450-E709-423E-BE5D-D9CF66B88C6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052EAF-C778-4267-8D63-89C61E2E5F4A}"/>
              </a:ext>
            </a:extLst>
          </p:cNvPr>
          <p:cNvSpPr>
            <a:spLocks noGrp="1"/>
          </p:cNvSpPr>
          <p:nvPr>
            <p:ph type="dt" sz="half" idx="10"/>
          </p:nvPr>
        </p:nvSpPr>
        <p:spPr/>
        <p:txBody>
          <a:bodyPr/>
          <a:lstStyle/>
          <a:p>
            <a:fld id="{7CB65F9E-3B05-4C3D-A621-18BE9D551948}" type="datetimeFigureOut">
              <a:rPr lang="en-US" smtClean="0"/>
              <a:t>14/12/2018</a:t>
            </a:fld>
            <a:endParaRPr lang="en-US"/>
          </a:p>
        </p:txBody>
      </p:sp>
      <p:sp>
        <p:nvSpPr>
          <p:cNvPr id="5" name="Footer Placeholder 4">
            <a:extLst>
              <a:ext uri="{FF2B5EF4-FFF2-40B4-BE49-F238E27FC236}">
                <a16:creationId xmlns:a16="http://schemas.microsoft.com/office/drawing/2014/main" id="{472AD206-BE7E-441C-A845-13A131B75D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601533-1E9C-42B7-A0F3-A2001F1F99E3}"/>
              </a:ext>
            </a:extLst>
          </p:cNvPr>
          <p:cNvSpPr>
            <a:spLocks noGrp="1"/>
          </p:cNvSpPr>
          <p:nvPr>
            <p:ph type="sldNum" sz="quarter" idx="12"/>
          </p:nvPr>
        </p:nvSpPr>
        <p:spPr/>
        <p:txBody>
          <a:bodyPr/>
          <a:lstStyle/>
          <a:p>
            <a:fld id="{B43CD06C-3200-4446-9517-19F42E92875F}" type="slidenum">
              <a:rPr lang="en-US" smtClean="0"/>
              <a:t>‹#›</a:t>
            </a:fld>
            <a:endParaRPr lang="en-US"/>
          </a:p>
        </p:txBody>
      </p:sp>
    </p:spTree>
    <p:extLst>
      <p:ext uri="{BB962C8B-B14F-4D97-AF65-F5344CB8AC3E}">
        <p14:creationId xmlns:p14="http://schemas.microsoft.com/office/powerpoint/2010/main" val="852070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C8517-2052-4514-8D9B-33D65D91BD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283257-63C6-496A-B489-A7699D73FCC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C8AED1-9EBE-4E3F-98CF-2B49DC38260C}"/>
              </a:ext>
            </a:extLst>
          </p:cNvPr>
          <p:cNvSpPr>
            <a:spLocks noGrp="1"/>
          </p:cNvSpPr>
          <p:nvPr>
            <p:ph type="dt" sz="half" idx="10"/>
          </p:nvPr>
        </p:nvSpPr>
        <p:spPr/>
        <p:txBody>
          <a:bodyPr/>
          <a:lstStyle/>
          <a:p>
            <a:fld id="{7CB65F9E-3B05-4C3D-A621-18BE9D551948}" type="datetimeFigureOut">
              <a:rPr lang="en-US" smtClean="0"/>
              <a:t>14/12/2018</a:t>
            </a:fld>
            <a:endParaRPr lang="en-US"/>
          </a:p>
        </p:txBody>
      </p:sp>
      <p:sp>
        <p:nvSpPr>
          <p:cNvPr id="5" name="Footer Placeholder 4">
            <a:extLst>
              <a:ext uri="{FF2B5EF4-FFF2-40B4-BE49-F238E27FC236}">
                <a16:creationId xmlns:a16="http://schemas.microsoft.com/office/drawing/2014/main" id="{D1DCB9B0-1236-4FE2-8E7A-88CCAA511C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84C8C8-7A93-49FD-A502-57524DD691DD}"/>
              </a:ext>
            </a:extLst>
          </p:cNvPr>
          <p:cNvSpPr>
            <a:spLocks noGrp="1"/>
          </p:cNvSpPr>
          <p:nvPr>
            <p:ph type="sldNum" sz="quarter" idx="12"/>
          </p:nvPr>
        </p:nvSpPr>
        <p:spPr/>
        <p:txBody>
          <a:bodyPr/>
          <a:lstStyle/>
          <a:p>
            <a:fld id="{B43CD06C-3200-4446-9517-19F42E92875F}" type="slidenum">
              <a:rPr lang="en-US" smtClean="0"/>
              <a:t>‹#›</a:t>
            </a:fld>
            <a:endParaRPr lang="en-US"/>
          </a:p>
        </p:txBody>
      </p:sp>
    </p:spTree>
    <p:extLst>
      <p:ext uri="{BB962C8B-B14F-4D97-AF65-F5344CB8AC3E}">
        <p14:creationId xmlns:p14="http://schemas.microsoft.com/office/powerpoint/2010/main" val="4081927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FA3F0-B1B5-4AF0-836C-01B5AB8316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8351E7-179A-4FD3-B550-73AF7A0951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E52F43F-3EC5-4F20-84EB-475367876F12}"/>
              </a:ext>
            </a:extLst>
          </p:cNvPr>
          <p:cNvSpPr>
            <a:spLocks noGrp="1"/>
          </p:cNvSpPr>
          <p:nvPr>
            <p:ph type="dt" sz="half" idx="10"/>
          </p:nvPr>
        </p:nvSpPr>
        <p:spPr/>
        <p:txBody>
          <a:bodyPr/>
          <a:lstStyle/>
          <a:p>
            <a:fld id="{7CB65F9E-3B05-4C3D-A621-18BE9D551948}" type="datetimeFigureOut">
              <a:rPr lang="en-US" smtClean="0"/>
              <a:t>14/12/2018</a:t>
            </a:fld>
            <a:endParaRPr lang="en-US"/>
          </a:p>
        </p:txBody>
      </p:sp>
      <p:sp>
        <p:nvSpPr>
          <p:cNvPr id="5" name="Footer Placeholder 4">
            <a:extLst>
              <a:ext uri="{FF2B5EF4-FFF2-40B4-BE49-F238E27FC236}">
                <a16:creationId xmlns:a16="http://schemas.microsoft.com/office/drawing/2014/main" id="{9706BE9A-9ED7-4B5C-8A8D-4EF6317600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BF6F5A-51EC-4401-9293-357F895D8F8E}"/>
              </a:ext>
            </a:extLst>
          </p:cNvPr>
          <p:cNvSpPr>
            <a:spLocks noGrp="1"/>
          </p:cNvSpPr>
          <p:nvPr>
            <p:ph type="sldNum" sz="quarter" idx="12"/>
          </p:nvPr>
        </p:nvSpPr>
        <p:spPr/>
        <p:txBody>
          <a:bodyPr/>
          <a:lstStyle/>
          <a:p>
            <a:fld id="{B43CD06C-3200-4446-9517-19F42E92875F}" type="slidenum">
              <a:rPr lang="en-US" smtClean="0"/>
              <a:t>‹#›</a:t>
            </a:fld>
            <a:endParaRPr lang="en-US"/>
          </a:p>
        </p:txBody>
      </p:sp>
    </p:spTree>
    <p:extLst>
      <p:ext uri="{BB962C8B-B14F-4D97-AF65-F5344CB8AC3E}">
        <p14:creationId xmlns:p14="http://schemas.microsoft.com/office/powerpoint/2010/main" val="687575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4284F-C194-4012-9E34-33EFFC7F11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F5FCBA-FC55-452E-ABD9-74B160BB1DC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09DF4B-AD87-4599-8A3C-9E3C54E47EF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82618F-08B9-4271-B3C9-9BE807C19705}"/>
              </a:ext>
            </a:extLst>
          </p:cNvPr>
          <p:cNvSpPr>
            <a:spLocks noGrp="1"/>
          </p:cNvSpPr>
          <p:nvPr>
            <p:ph type="dt" sz="half" idx="10"/>
          </p:nvPr>
        </p:nvSpPr>
        <p:spPr/>
        <p:txBody>
          <a:bodyPr/>
          <a:lstStyle/>
          <a:p>
            <a:fld id="{7CB65F9E-3B05-4C3D-A621-18BE9D551948}" type="datetimeFigureOut">
              <a:rPr lang="en-US" smtClean="0"/>
              <a:t>14/12/2018</a:t>
            </a:fld>
            <a:endParaRPr lang="en-US"/>
          </a:p>
        </p:txBody>
      </p:sp>
      <p:sp>
        <p:nvSpPr>
          <p:cNvPr id="6" name="Footer Placeholder 5">
            <a:extLst>
              <a:ext uri="{FF2B5EF4-FFF2-40B4-BE49-F238E27FC236}">
                <a16:creationId xmlns:a16="http://schemas.microsoft.com/office/drawing/2014/main" id="{DED03955-5D89-4DB6-BB56-4C4741C1A8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9EE319-D79E-4BD2-A9C9-D384ED1F0E07}"/>
              </a:ext>
            </a:extLst>
          </p:cNvPr>
          <p:cNvSpPr>
            <a:spLocks noGrp="1"/>
          </p:cNvSpPr>
          <p:nvPr>
            <p:ph type="sldNum" sz="quarter" idx="12"/>
          </p:nvPr>
        </p:nvSpPr>
        <p:spPr/>
        <p:txBody>
          <a:bodyPr/>
          <a:lstStyle/>
          <a:p>
            <a:fld id="{B43CD06C-3200-4446-9517-19F42E92875F}" type="slidenum">
              <a:rPr lang="en-US" smtClean="0"/>
              <a:t>‹#›</a:t>
            </a:fld>
            <a:endParaRPr lang="en-US"/>
          </a:p>
        </p:txBody>
      </p:sp>
    </p:spTree>
    <p:extLst>
      <p:ext uri="{BB962C8B-B14F-4D97-AF65-F5344CB8AC3E}">
        <p14:creationId xmlns:p14="http://schemas.microsoft.com/office/powerpoint/2010/main" val="1363306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85BCF-D924-4A87-85A1-30DDEE11F3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AF23E6-CCAE-4F26-B467-E1292AD817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2A3C1ED-7EB8-44D1-8202-F1F249E7795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A3814D-24CF-45CB-A3B1-0FCC05C805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E73B35F-BDCB-4936-B680-FFF1EA90E5B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7B9AF2-DB85-4485-B4C2-90CB26FE7609}"/>
              </a:ext>
            </a:extLst>
          </p:cNvPr>
          <p:cNvSpPr>
            <a:spLocks noGrp="1"/>
          </p:cNvSpPr>
          <p:nvPr>
            <p:ph type="dt" sz="half" idx="10"/>
          </p:nvPr>
        </p:nvSpPr>
        <p:spPr/>
        <p:txBody>
          <a:bodyPr/>
          <a:lstStyle/>
          <a:p>
            <a:fld id="{7CB65F9E-3B05-4C3D-A621-18BE9D551948}" type="datetimeFigureOut">
              <a:rPr lang="en-US" smtClean="0"/>
              <a:t>14/12/2018</a:t>
            </a:fld>
            <a:endParaRPr lang="en-US"/>
          </a:p>
        </p:txBody>
      </p:sp>
      <p:sp>
        <p:nvSpPr>
          <p:cNvPr id="8" name="Footer Placeholder 7">
            <a:extLst>
              <a:ext uri="{FF2B5EF4-FFF2-40B4-BE49-F238E27FC236}">
                <a16:creationId xmlns:a16="http://schemas.microsoft.com/office/drawing/2014/main" id="{98C253CE-5051-4DB3-83CB-1DF9F9A2A7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287837-157A-4523-8034-41A51DA69F23}"/>
              </a:ext>
            </a:extLst>
          </p:cNvPr>
          <p:cNvSpPr>
            <a:spLocks noGrp="1"/>
          </p:cNvSpPr>
          <p:nvPr>
            <p:ph type="sldNum" sz="quarter" idx="12"/>
          </p:nvPr>
        </p:nvSpPr>
        <p:spPr/>
        <p:txBody>
          <a:bodyPr/>
          <a:lstStyle/>
          <a:p>
            <a:fld id="{B43CD06C-3200-4446-9517-19F42E92875F}" type="slidenum">
              <a:rPr lang="en-US" smtClean="0"/>
              <a:t>‹#›</a:t>
            </a:fld>
            <a:endParaRPr lang="en-US"/>
          </a:p>
        </p:txBody>
      </p:sp>
    </p:spTree>
    <p:extLst>
      <p:ext uri="{BB962C8B-B14F-4D97-AF65-F5344CB8AC3E}">
        <p14:creationId xmlns:p14="http://schemas.microsoft.com/office/powerpoint/2010/main" val="1038330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EFF9-4A07-42E2-970A-01821EA910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798B9D-3D33-46AE-BBC7-CFA759D34267}"/>
              </a:ext>
            </a:extLst>
          </p:cNvPr>
          <p:cNvSpPr>
            <a:spLocks noGrp="1"/>
          </p:cNvSpPr>
          <p:nvPr>
            <p:ph type="dt" sz="half" idx="10"/>
          </p:nvPr>
        </p:nvSpPr>
        <p:spPr/>
        <p:txBody>
          <a:bodyPr/>
          <a:lstStyle/>
          <a:p>
            <a:fld id="{7CB65F9E-3B05-4C3D-A621-18BE9D551948}" type="datetimeFigureOut">
              <a:rPr lang="en-US" smtClean="0"/>
              <a:t>14/12/2018</a:t>
            </a:fld>
            <a:endParaRPr lang="en-US"/>
          </a:p>
        </p:txBody>
      </p:sp>
      <p:sp>
        <p:nvSpPr>
          <p:cNvPr id="4" name="Footer Placeholder 3">
            <a:extLst>
              <a:ext uri="{FF2B5EF4-FFF2-40B4-BE49-F238E27FC236}">
                <a16:creationId xmlns:a16="http://schemas.microsoft.com/office/drawing/2014/main" id="{3143604E-E5AE-47E9-BD97-446982A649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71E927-A538-4CA5-A5D9-B5D193935753}"/>
              </a:ext>
            </a:extLst>
          </p:cNvPr>
          <p:cNvSpPr>
            <a:spLocks noGrp="1"/>
          </p:cNvSpPr>
          <p:nvPr>
            <p:ph type="sldNum" sz="quarter" idx="12"/>
          </p:nvPr>
        </p:nvSpPr>
        <p:spPr/>
        <p:txBody>
          <a:bodyPr/>
          <a:lstStyle/>
          <a:p>
            <a:fld id="{B43CD06C-3200-4446-9517-19F42E92875F}" type="slidenum">
              <a:rPr lang="en-US" smtClean="0"/>
              <a:t>‹#›</a:t>
            </a:fld>
            <a:endParaRPr lang="en-US"/>
          </a:p>
        </p:txBody>
      </p:sp>
    </p:spTree>
    <p:extLst>
      <p:ext uri="{BB962C8B-B14F-4D97-AF65-F5344CB8AC3E}">
        <p14:creationId xmlns:p14="http://schemas.microsoft.com/office/powerpoint/2010/main" val="290217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B5B146-7FB3-4CFD-9CE4-A696B57916C5}"/>
              </a:ext>
            </a:extLst>
          </p:cNvPr>
          <p:cNvSpPr>
            <a:spLocks noGrp="1"/>
          </p:cNvSpPr>
          <p:nvPr>
            <p:ph type="dt" sz="half" idx="10"/>
          </p:nvPr>
        </p:nvSpPr>
        <p:spPr/>
        <p:txBody>
          <a:bodyPr/>
          <a:lstStyle/>
          <a:p>
            <a:fld id="{7CB65F9E-3B05-4C3D-A621-18BE9D551948}" type="datetimeFigureOut">
              <a:rPr lang="en-US" smtClean="0"/>
              <a:t>14/12/2018</a:t>
            </a:fld>
            <a:endParaRPr lang="en-US"/>
          </a:p>
        </p:txBody>
      </p:sp>
      <p:sp>
        <p:nvSpPr>
          <p:cNvPr id="3" name="Footer Placeholder 2">
            <a:extLst>
              <a:ext uri="{FF2B5EF4-FFF2-40B4-BE49-F238E27FC236}">
                <a16:creationId xmlns:a16="http://schemas.microsoft.com/office/drawing/2014/main" id="{6A9525A6-CFC7-41F7-AF90-20A616D003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55E460-CBFF-4DC0-8B0B-DA3F53AF3C28}"/>
              </a:ext>
            </a:extLst>
          </p:cNvPr>
          <p:cNvSpPr>
            <a:spLocks noGrp="1"/>
          </p:cNvSpPr>
          <p:nvPr>
            <p:ph type="sldNum" sz="quarter" idx="12"/>
          </p:nvPr>
        </p:nvSpPr>
        <p:spPr/>
        <p:txBody>
          <a:bodyPr/>
          <a:lstStyle/>
          <a:p>
            <a:fld id="{B43CD06C-3200-4446-9517-19F42E92875F}" type="slidenum">
              <a:rPr lang="en-US" smtClean="0"/>
              <a:t>‹#›</a:t>
            </a:fld>
            <a:endParaRPr lang="en-US"/>
          </a:p>
        </p:txBody>
      </p:sp>
    </p:spTree>
    <p:extLst>
      <p:ext uri="{BB962C8B-B14F-4D97-AF65-F5344CB8AC3E}">
        <p14:creationId xmlns:p14="http://schemas.microsoft.com/office/powerpoint/2010/main" val="1772131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9ED9D-3EA4-42D0-A248-8461800528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252BBB-7265-443C-87F1-8F4F5C047A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E0A6D7-85B2-4350-8B51-7145360CCD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49D524-FFE0-4C20-ADE4-D49B05318C9A}"/>
              </a:ext>
            </a:extLst>
          </p:cNvPr>
          <p:cNvSpPr>
            <a:spLocks noGrp="1"/>
          </p:cNvSpPr>
          <p:nvPr>
            <p:ph type="dt" sz="half" idx="10"/>
          </p:nvPr>
        </p:nvSpPr>
        <p:spPr/>
        <p:txBody>
          <a:bodyPr/>
          <a:lstStyle/>
          <a:p>
            <a:fld id="{7CB65F9E-3B05-4C3D-A621-18BE9D551948}" type="datetimeFigureOut">
              <a:rPr lang="en-US" smtClean="0"/>
              <a:t>14/12/2018</a:t>
            </a:fld>
            <a:endParaRPr lang="en-US"/>
          </a:p>
        </p:txBody>
      </p:sp>
      <p:sp>
        <p:nvSpPr>
          <p:cNvPr id="6" name="Footer Placeholder 5">
            <a:extLst>
              <a:ext uri="{FF2B5EF4-FFF2-40B4-BE49-F238E27FC236}">
                <a16:creationId xmlns:a16="http://schemas.microsoft.com/office/drawing/2014/main" id="{57874883-22EC-4F07-ADB6-6BF656C334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32B429-95FB-4AC5-87D9-99962BA3A1E3}"/>
              </a:ext>
            </a:extLst>
          </p:cNvPr>
          <p:cNvSpPr>
            <a:spLocks noGrp="1"/>
          </p:cNvSpPr>
          <p:nvPr>
            <p:ph type="sldNum" sz="quarter" idx="12"/>
          </p:nvPr>
        </p:nvSpPr>
        <p:spPr/>
        <p:txBody>
          <a:bodyPr/>
          <a:lstStyle/>
          <a:p>
            <a:fld id="{B43CD06C-3200-4446-9517-19F42E92875F}" type="slidenum">
              <a:rPr lang="en-US" smtClean="0"/>
              <a:t>‹#›</a:t>
            </a:fld>
            <a:endParaRPr lang="en-US"/>
          </a:p>
        </p:txBody>
      </p:sp>
    </p:spTree>
    <p:extLst>
      <p:ext uri="{BB962C8B-B14F-4D97-AF65-F5344CB8AC3E}">
        <p14:creationId xmlns:p14="http://schemas.microsoft.com/office/powerpoint/2010/main" val="2547128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F231-E5C8-403A-A7F4-D4EA03FE51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8765D1-B9D8-481A-B4C5-87736D1F81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C334D5-FAED-47C2-AF66-A5AF35D5AF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C29582-0826-4ECA-BB4C-B91C38066FF1}"/>
              </a:ext>
            </a:extLst>
          </p:cNvPr>
          <p:cNvSpPr>
            <a:spLocks noGrp="1"/>
          </p:cNvSpPr>
          <p:nvPr>
            <p:ph type="dt" sz="half" idx="10"/>
          </p:nvPr>
        </p:nvSpPr>
        <p:spPr/>
        <p:txBody>
          <a:bodyPr/>
          <a:lstStyle/>
          <a:p>
            <a:fld id="{7CB65F9E-3B05-4C3D-A621-18BE9D551948}" type="datetimeFigureOut">
              <a:rPr lang="en-US" smtClean="0"/>
              <a:t>14/12/2018</a:t>
            </a:fld>
            <a:endParaRPr lang="en-US"/>
          </a:p>
        </p:txBody>
      </p:sp>
      <p:sp>
        <p:nvSpPr>
          <p:cNvPr id="6" name="Footer Placeholder 5">
            <a:extLst>
              <a:ext uri="{FF2B5EF4-FFF2-40B4-BE49-F238E27FC236}">
                <a16:creationId xmlns:a16="http://schemas.microsoft.com/office/drawing/2014/main" id="{7F668C86-3B65-4D57-AC6D-E115CF01FC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745719-E711-467A-A1D1-399D746FE70A}"/>
              </a:ext>
            </a:extLst>
          </p:cNvPr>
          <p:cNvSpPr>
            <a:spLocks noGrp="1"/>
          </p:cNvSpPr>
          <p:nvPr>
            <p:ph type="sldNum" sz="quarter" idx="12"/>
          </p:nvPr>
        </p:nvSpPr>
        <p:spPr/>
        <p:txBody>
          <a:bodyPr/>
          <a:lstStyle/>
          <a:p>
            <a:fld id="{B43CD06C-3200-4446-9517-19F42E92875F}" type="slidenum">
              <a:rPr lang="en-US" smtClean="0"/>
              <a:t>‹#›</a:t>
            </a:fld>
            <a:endParaRPr lang="en-US"/>
          </a:p>
        </p:txBody>
      </p:sp>
    </p:spTree>
    <p:extLst>
      <p:ext uri="{BB962C8B-B14F-4D97-AF65-F5344CB8AC3E}">
        <p14:creationId xmlns:p14="http://schemas.microsoft.com/office/powerpoint/2010/main" val="35690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85A1D-B258-4F32-947C-0F679BA2AD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522D84-9F8A-4BC1-ACDB-D8E706A7A4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387E63-FB34-411F-8420-2C8A06EF6E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B65F9E-3B05-4C3D-A621-18BE9D551948}" type="datetimeFigureOut">
              <a:rPr lang="en-US" smtClean="0"/>
              <a:t>14/12/2018</a:t>
            </a:fld>
            <a:endParaRPr lang="en-US"/>
          </a:p>
        </p:txBody>
      </p:sp>
      <p:sp>
        <p:nvSpPr>
          <p:cNvPr id="5" name="Footer Placeholder 4">
            <a:extLst>
              <a:ext uri="{FF2B5EF4-FFF2-40B4-BE49-F238E27FC236}">
                <a16:creationId xmlns:a16="http://schemas.microsoft.com/office/drawing/2014/main" id="{9B9F7BFE-750E-4617-8A00-EB0F8B5376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EFAA7E-A2FF-4482-9B08-32856C35B0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3CD06C-3200-4446-9517-19F42E92875F}" type="slidenum">
              <a:rPr lang="en-US" smtClean="0"/>
              <a:t>‹#›</a:t>
            </a:fld>
            <a:endParaRPr lang="en-US"/>
          </a:p>
        </p:txBody>
      </p:sp>
    </p:spTree>
    <p:extLst>
      <p:ext uri="{BB962C8B-B14F-4D97-AF65-F5344CB8AC3E}">
        <p14:creationId xmlns:p14="http://schemas.microsoft.com/office/powerpoint/2010/main" val="4114095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FD6E88-732B-4A41-B0D7-221FFC4D925B}"/>
              </a:ext>
            </a:extLst>
          </p:cNvPr>
          <p:cNvSpPr txBox="1"/>
          <p:nvPr/>
        </p:nvSpPr>
        <p:spPr>
          <a:xfrm>
            <a:off x="543235" y="95857"/>
            <a:ext cx="5425716" cy="1200329"/>
          </a:xfrm>
          <a:prstGeom prst="rect">
            <a:avLst/>
          </a:prstGeom>
          <a:noFill/>
        </p:spPr>
        <p:txBody>
          <a:bodyPr wrap="none" rtlCol="0">
            <a:spAutoFit/>
          </a:bodyPr>
          <a:lstStyle/>
          <a:p>
            <a:pPr algn="ctr"/>
            <a:r>
              <a:rPr lang="en-US" b="1" u="sng" dirty="0"/>
              <a:t>Specifications of the dataset</a:t>
            </a:r>
          </a:p>
          <a:p>
            <a:pPr algn="ctr"/>
            <a:r>
              <a:rPr lang="en-US" dirty="0"/>
              <a:t>File name: Kaggle_Salary.csv</a:t>
            </a:r>
          </a:p>
          <a:p>
            <a:pPr algn="ctr"/>
            <a:r>
              <a:rPr lang="en-US" dirty="0"/>
              <a:t>15,426 responses and 395 different questions (features)</a:t>
            </a:r>
          </a:p>
          <a:p>
            <a:pPr algn="ctr"/>
            <a:r>
              <a:rPr lang="en-US" dirty="0"/>
              <a:t>Prediction problem (Yearly compensation)</a:t>
            </a:r>
          </a:p>
        </p:txBody>
      </p:sp>
      <p:grpSp>
        <p:nvGrpSpPr>
          <p:cNvPr id="28" name="Group 27">
            <a:extLst>
              <a:ext uri="{FF2B5EF4-FFF2-40B4-BE49-F238E27FC236}">
                <a16:creationId xmlns:a16="http://schemas.microsoft.com/office/drawing/2014/main" id="{9EF73389-44CC-4B8E-9EED-563577E8E0FA}"/>
              </a:ext>
            </a:extLst>
          </p:cNvPr>
          <p:cNvGrpSpPr/>
          <p:nvPr/>
        </p:nvGrpSpPr>
        <p:grpSpPr>
          <a:xfrm>
            <a:off x="316585" y="1439944"/>
            <a:ext cx="11705733" cy="5184743"/>
            <a:chOff x="316585" y="1439944"/>
            <a:chExt cx="11705733" cy="5184743"/>
          </a:xfrm>
        </p:grpSpPr>
        <p:sp>
          <p:nvSpPr>
            <p:cNvPr id="5" name="Oval 4">
              <a:extLst>
                <a:ext uri="{FF2B5EF4-FFF2-40B4-BE49-F238E27FC236}">
                  <a16:creationId xmlns:a16="http://schemas.microsoft.com/office/drawing/2014/main" id="{B8780273-1CF1-4DC0-AC3C-87FD3A701D04}"/>
                </a:ext>
              </a:extLst>
            </p:cNvPr>
            <p:cNvSpPr/>
            <p:nvPr/>
          </p:nvSpPr>
          <p:spPr>
            <a:xfrm>
              <a:off x="316585" y="1581347"/>
              <a:ext cx="2696066" cy="2696066"/>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000" dirty="0"/>
                <a:t>Data Cleaning</a:t>
              </a:r>
            </a:p>
          </p:txBody>
        </p:sp>
        <p:sp>
          <p:nvSpPr>
            <p:cNvPr id="6" name="Oval 5">
              <a:extLst>
                <a:ext uri="{FF2B5EF4-FFF2-40B4-BE49-F238E27FC236}">
                  <a16:creationId xmlns:a16="http://schemas.microsoft.com/office/drawing/2014/main" id="{40355BD1-7940-4CCE-BF2F-54E951EE0F15}"/>
                </a:ext>
              </a:extLst>
            </p:cNvPr>
            <p:cNvSpPr/>
            <p:nvPr/>
          </p:nvSpPr>
          <p:spPr>
            <a:xfrm>
              <a:off x="3012651" y="3928621"/>
              <a:ext cx="2696066" cy="2696066"/>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000" dirty="0"/>
                <a:t>Exploratory Analysis</a:t>
              </a:r>
            </a:p>
          </p:txBody>
        </p:sp>
        <p:sp>
          <p:nvSpPr>
            <p:cNvPr id="7" name="Oval 6">
              <a:extLst>
                <a:ext uri="{FF2B5EF4-FFF2-40B4-BE49-F238E27FC236}">
                  <a16:creationId xmlns:a16="http://schemas.microsoft.com/office/drawing/2014/main" id="{C4CB89E2-309A-4D4B-A603-8CB7C71C1CE9}"/>
                </a:ext>
              </a:extLst>
            </p:cNvPr>
            <p:cNvSpPr/>
            <p:nvPr/>
          </p:nvSpPr>
          <p:spPr>
            <a:xfrm>
              <a:off x="5353641" y="1439944"/>
              <a:ext cx="2696066" cy="2696066"/>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000" dirty="0"/>
                <a:t>Feature Selection</a:t>
              </a:r>
            </a:p>
          </p:txBody>
        </p:sp>
        <p:sp>
          <p:nvSpPr>
            <p:cNvPr id="8" name="Oval 7">
              <a:extLst>
                <a:ext uri="{FF2B5EF4-FFF2-40B4-BE49-F238E27FC236}">
                  <a16:creationId xmlns:a16="http://schemas.microsoft.com/office/drawing/2014/main" id="{C084DDFD-5607-4543-9C06-4CEE5D018E7B}"/>
                </a:ext>
              </a:extLst>
            </p:cNvPr>
            <p:cNvSpPr/>
            <p:nvPr/>
          </p:nvSpPr>
          <p:spPr>
            <a:xfrm>
              <a:off x="7154944" y="3928621"/>
              <a:ext cx="2696066" cy="2696066"/>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000" dirty="0"/>
                <a:t>Model Implementation</a:t>
              </a:r>
            </a:p>
          </p:txBody>
        </p:sp>
        <p:sp>
          <p:nvSpPr>
            <p:cNvPr id="9" name="Oval 8">
              <a:extLst>
                <a:ext uri="{FF2B5EF4-FFF2-40B4-BE49-F238E27FC236}">
                  <a16:creationId xmlns:a16="http://schemas.microsoft.com/office/drawing/2014/main" id="{30B002A9-D8A0-47B9-922C-FF6AA8624605}"/>
                </a:ext>
              </a:extLst>
            </p:cNvPr>
            <p:cNvSpPr/>
            <p:nvPr/>
          </p:nvSpPr>
          <p:spPr>
            <a:xfrm>
              <a:off x="9326252" y="1439944"/>
              <a:ext cx="2696066" cy="2696066"/>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000" dirty="0"/>
                <a:t>Model Tuning &amp; Testing</a:t>
              </a:r>
            </a:p>
          </p:txBody>
        </p:sp>
        <p:cxnSp>
          <p:nvCxnSpPr>
            <p:cNvPr id="11" name="Straight Arrow Connector 10">
              <a:extLst>
                <a:ext uri="{FF2B5EF4-FFF2-40B4-BE49-F238E27FC236}">
                  <a16:creationId xmlns:a16="http://schemas.microsoft.com/office/drawing/2014/main" id="{5EDB2AD1-807C-41FB-AAF5-E9D763F9136D}"/>
                </a:ext>
              </a:extLst>
            </p:cNvPr>
            <p:cNvCxnSpPr>
              <a:cxnSpLocks/>
              <a:stCxn id="5" idx="5"/>
            </p:cNvCxnSpPr>
            <p:nvPr/>
          </p:nvCxnSpPr>
          <p:spPr>
            <a:xfrm>
              <a:off x="2617821" y="3882583"/>
              <a:ext cx="638272" cy="538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729C763-AB18-4211-9973-244EE8B495B4}"/>
                </a:ext>
              </a:extLst>
            </p:cNvPr>
            <p:cNvCxnSpPr>
              <a:cxnSpLocks/>
              <a:stCxn id="6" idx="7"/>
              <a:endCxn id="7" idx="3"/>
            </p:cNvCxnSpPr>
            <p:nvPr/>
          </p:nvCxnSpPr>
          <p:spPr>
            <a:xfrm flipV="1">
              <a:off x="5313887" y="3741180"/>
              <a:ext cx="434584" cy="582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0370826-7402-469A-B313-C43B83F04ADB}"/>
                </a:ext>
              </a:extLst>
            </p:cNvPr>
            <p:cNvCxnSpPr>
              <a:cxnSpLocks/>
            </p:cNvCxnSpPr>
            <p:nvPr/>
          </p:nvCxnSpPr>
          <p:spPr>
            <a:xfrm>
              <a:off x="7806265" y="3553905"/>
              <a:ext cx="373370" cy="436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354C6DE-A5E5-46A6-ADD8-BEA586AA10C1}"/>
                </a:ext>
              </a:extLst>
            </p:cNvPr>
            <p:cNvCxnSpPr>
              <a:cxnSpLocks/>
              <a:stCxn id="8" idx="7"/>
            </p:cNvCxnSpPr>
            <p:nvPr/>
          </p:nvCxnSpPr>
          <p:spPr>
            <a:xfrm flipV="1">
              <a:off x="9456180" y="3882583"/>
              <a:ext cx="394830" cy="440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0D56B3A2-79A1-4366-9679-6165829D6451}"/>
              </a:ext>
            </a:extLst>
          </p:cNvPr>
          <p:cNvSpPr/>
          <p:nvPr/>
        </p:nvSpPr>
        <p:spPr>
          <a:xfrm>
            <a:off x="7366833" y="0"/>
            <a:ext cx="4825167" cy="584775"/>
          </a:xfrm>
          <a:prstGeom prst="rect">
            <a:avLst/>
          </a:prstGeom>
        </p:spPr>
        <p:txBody>
          <a:bodyPr wrap="none">
            <a:spAutoFit/>
          </a:bodyPr>
          <a:lstStyle/>
          <a:p>
            <a:pPr algn="ctr"/>
            <a:r>
              <a:rPr lang="en-US" sz="3200" b="1" u="sng" dirty="0"/>
              <a:t>Outline of the Presentation</a:t>
            </a:r>
          </a:p>
        </p:txBody>
      </p:sp>
    </p:spTree>
    <p:extLst>
      <p:ext uri="{BB962C8B-B14F-4D97-AF65-F5344CB8AC3E}">
        <p14:creationId xmlns:p14="http://schemas.microsoft.com/office/powerpoint/2010/main" val="3913589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FD086F1-A6BF-411D-A114-902CCBE20C4F}"/>
              </a:ext>
            </a:extLst>
          </p:cNvPr>
          <p:cNvSpPr/>
          <p:nvPr/>
        </p:nvSpPr>
        <p:spPr>
          <a:xfrm>
            <a:off x="436777" y="339215"/>
            <a:ext cx="1927780" cy="192778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000" dirty="0"/>
              <a:t>Data Cleaning</a:t>
            </a:r>
          </a:p>
        </p:txBody>
      </p:sp>
      <p:sp>
        <p:nvSpPr>
          <p:cNvPr id="3" name="TextBox 2">
            <a:extLst>
              <a:ext uri="{FF2B5EF4-FFF2-40B4-BE49-F238E27FC236}">
                <a16:creationId xmlns:a16="http://schemas.microsoft.com/office/drawing/2014/main" id="{4EC74572-E7DD-4294-9126-7FA4FFCC2DF8}"/>
              </a:ext>
            </a:extLst>
          </p:cNvPr>
          <p:cNvSpPr txBox="1"/>
          <p:nvPr/>
        </p:nvSpPr>
        <p:spPr>
          <a:xfrm>
            <a:off x="2573518" y="235670"/>
            <a:ext cx="9455082" cy="2031325"/>
          </a:xfrm>
          <a:prstGeom prst="rect">
            <a:avLst/>
          </a:prstGeom>
          <a:noFill/>
        </p:spPr>
        <p:txBody>
          <a:bodyPr wrap="square" rtlCol="0">
            <a:spAutoFit/>
          </a:bodyPr>
          <a:lstStyle/>
          <a:p>
            <a:pPr marL="285750" indent="-285750">
              <a:buFontTx/>
              <a:buChar char="-"/>
            </a:pPr>
            <a:r>
              <a:rPr lang="en-US" dirty="0"/>
              <a:t>Out of 395 columns (features), only 356 were picked up for analysis</a:t>
            </a:r>
          </a:p>
          <a:p>
            <a:pPr marL="285750" indent="-285750">
              <a:buFontTx/>
              <a:buChar char="-"/>
            </a:pPr>
            <a:r>
              <a:rPr lang="en-US" dirty="0"/>
              <a:t>Two whole null columns are removed</a:t>
            </a:r>
          </a:p>
          <a:p>
            <a:pPr marL="285750" indent="-285750">
              <a:buFontTx/>
              <a:buChar char="-"/>
            </a:pPr>
            <a:r>
              <a:rPr lang="en-US" dirty="0"/>
              <a:t>For Q1 to Q10, because the data is related to the person or in other words, the question surveyed is the personal question, missing values at those places were replaced with the mode of the particular columns.</a:t>
            </a:r>
          </a:p>
          <a:p>
            <a:pPr marL="285750" indent="-285750">
              <a:buFontTx/>
              <a:buChar char="-"/>
            </a:pPr>
            <a:r>
              <a:rPr lang="en-US" dirty="0"/>
              <a:t>After Q10, almost all the columns are multiple choice responses.</a:t>
            </a:r>
          </a:p>
          <a:p>
            <a:pPr marL="285750" indent="-285750">
              <a:buFontTx/>
              <a:buChar char="-"/>
            </a:pPr>
            <a:r>
              <a:rPr lang="en-US" dirty="0"/>
              <a:t>Label encoding has been applied on the data. </a:t>
            </a:r>
          </a:p>
        </p:txBody>
      </p:sp>
      <p:sp>
        <p:nvSpPr>
          <p:cNvPr id="4" name="Oval 3">
            <a:extLst>
              <a:ext uri="{FF2B5EF4-FFF2-40B4-BE49-F238E27FC236}">
                <a16:creationId xmlns:a16="http://schemas.microsoft.com/office/drawing/2014/main" id="{66C4FA9F-E791-437F-BD3F-A186FA2CCEB7}"/>
              </a:ext>
            </a:extLst>
          </p:cNvPr>
          <p:cNvSpPr/>
          <p:nvPr/>
        </p:nvSpPr>
        <p:spPr>
          <a:xfrm>
            <a:off x="329789" y="2788462"/>
            <a:ext cx="2141756" cy="2141756"/>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000" dirty="0"/>
              <a:t>Exploratory Analysis</a:t>
            </a:r>
          </a:p>
        </p:txBody>
      </p:sp>
      <p:pic>
        <p:nvPicPr>
          <p:cNvPr id="6" name="Picture 5">
            <a:extLst>
              <a:ext uri="{FF2B5EF4-FFF2-40B4-BE49-F238E27FC236}">
                <a16:creationId xmlns:a16="http://schemas.microsoft.com/office/drawing/2014/main" id="{03E2C098-E942-4E19-A966-0470F3ED4D6C}"/>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950645" y="2192082"/>
            <a:ext cx="6336554" cy="4665918"/>
          </a:xfrm>
          <a:prstGeom prst="rect">
            <a:avLst/>
          </a:prstGeom>
        </p:spPr>
      </p:pic>
      <p:sp>
        <p:nvSpPr>
          <p:cNvPr id="7" name="TextBox 6">
            <a:extLst>
              <a:ext uri="{FF2B5EF4-FFF2-40B4-BE49-F238E27FC236}">
                <a16:creationId xmlns:a16="http://schemas.microsoft.com/office/drawing/2014/main" id="{4390A6D5-00E0-4F25-9526-FD2F505200AF}"/>
              </a:ext>
            </a:extLst>
          </p:cNvPr>
          <p:cNvSpPr txBox="1"/>
          <p:nvPr/>
        </p:nvSpPr>
        <p:spPr>
          <a:xfrm>
            <a:off x="1857081" y="4990020"/>
            <a:ext cx="3252248" cy="646331"/>
          </a:xfrm>
          <a:prstGeom prst="rect">
            <a:avLst/>
          </a:prstGeom>
          <a:noFill/>
        </p:spPr>
        <p:txBody>
          <a:bodyPr wrap="square" rtlCol="0">
            <a:spAutoFit/>
          </a:bodyPr>
          <a:lstStyle/>
          <a:p>
            <a:pPr algn="ctr"/>
            <a:r>
              <a:rPr lang="en-US" b="1" dirty="0"/>
              <a:t>Yearly median compensation for top 10 highest paying countries</a:t>
            </a:r>
          </a:p>
        </p:txBody>
      </p:sp>
    </p:spTree>
    <p:extLst>
      <p:ext uri="{BB962C8B-B14F-4D97-AF65-F5344CB8AC3E}">
        <p14:creationId xmlns:p14="http://schemas.microsoft.com/office/powerpoint/2010/main" val="1052965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5009E767-4E2E-4405-BD5C-3B6E24445F5A}"/>
              </a:ext>
            </a:extLst>
          </p:cNvPr>
          <p:cNvSpPr/>
          <p:nvPr/>
        </p:nvSpPr>
        <p:spPr>
          <a:xfrm>
            <a:off x="2663856" y="56771"/>
            <a:ext cx="2141756" cy="2141756"/>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000" dirty="0"/>
              <a:t>Exploratory Analysis</a:t>
            </a:r>
          </a:p>
        </p:txBody>
      </p:sp>
      <p:pic>
        <p:nvPicPr>
          <p:cNvPr id="3" name="Picture 2">
            <a:extLst>
              <a:ext uri="{FF2B5EF4-FFF2-40B4-BE49-F238E27FC236}">
                <a16:creationId xmlns:a16="http://schemas.microsoft.com/office/drawing/2014/main" id="{5E955EAF-3687-49EF-8DA3-1CC4EABDCEE3}"/>
              </a:ext>
            </a:extLst>
          </p:cNvPr>
          <p:cNvPicPr>
            <a:picLocks noChangeAspect="1"/>
          </p:cNvPicPr>
          <p:nvPr/>
        </p:nvPicPr>
        <p:blipFill>
          <a:blip r:embed="rId2"/>
          <a:stretch>
            <a:fillRect/>
          </a:stretch>
        </p:blipFill>
        <p:spPr>
          <a:xfrm>
            <a:off x="7019891" y="0"/>
            <a:ext cx="5187820" cy="6858000"/>
          </a:xfrm>
          <a:prstGeom prst="rect">
            <a:avLst/>
          </a:prstGeom>
        </p:spPr>
      </p:pic>
      <p:pic>
        <p:nvPicPr>
          <p:cNvPr id="4" name="Picture 3">
            <a:extLst>
              <a:ext uri="{FF2B5EF4-FFF2-40B4-BE49-F238E27FC236}">
                <a16:creationId xmlns:a16="http://schemas.microsoft.com/office/drawing/2014/main" id="{63B4856B-4EB8-4847-8A1A-62949ADD09D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49577" y="2198527"/>
            <a:ext cx="6633211" cy="4650805"/>
          </a:xfrm>
          <a:prstGeom prst="rect">
            <a:avLst/>
          </a:prstGeom>
        </p:spPr>
      </p:pic>
    </p:spTree>
    <p:extLst>
      <p:ext uri="{BB962C8B-B14F-4D97-AF65-F5344CB8AC3E}">
        <p14:creationId xmlns:p14="http://schemas.microsoft.com/office/powerpoint/2010/main" val="1007006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DF066026-6A5A-47D7-904F-E32150686BCD}"/>
              </a:ext>
            </a:extLst>
          </p:cNvPr>
          <p:cNvSpPr/>
          <p:nvPr/>
        </p:nvSpPr>
        <p:spPr>
          <a:xfrm>
            <a:off x="1097812" y="0"/>
            <a:ext cx="2141756" cy="2141756"/>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000" dirty="0"/>
              <a:t>Feature Selection</a:t>
            </a:r>
          </a:p>
        </p:txBody>
      </p:sp>
      <p:sp>
        <p:nvSpPr>
          <p:cNvPr id="6" name="TextBox 5">
            <a:extLst>
              <a:ext uri="{FF2B5EF4-FFF2-40B4-BE49-F238E27FC236}">
                <a16:creationId xmlns:a16="http://schemas.microsoft.com/office/drawing/2014/main" id="{0B31DFF6-C7B8-4277-89F0-A726D081A05E}"/>
              </a:ext>
            </a:extLst>
          </p:cNvPr>
          <p:cNvSpPr txBox="1"/>
          <p:nvPr/>
        </p:nvSpPr>
        <p:spPr>
          <a:xfrm>
            <a:off x="3252247" y="395926"/>
            <a:ext cx="6950814" cy="646331"/>
          </a:xfrm>
          <a:prstGeom prst="rect">
            <a:avLst/>
          </a:prstGeom>
          <a:noFill/>
        </p:spPr>
        <p:txBody>
          <a:bodyPr wrap="none" rtlCol="0">
            <a:spAutoFit/>
          </a:bodyPr>
          <a:lstStyle/>
          <a:p>
            <a:pPr marL="285750" indent="-285750">
              <a:buFontTx/>
              <a:buChar char="-"/>
            </a:pPr>
            <a:r>
              <a:rPr lang="en-US" dirty="0"/>
              <a:t>An attempt has also been made using L1- </a:t>
            </a:r>
            <a:r>
              <a:rPr lang="en-US" dirty="0" err="1"/>
              <a:t>regularizer</a:t>
            </a:r>
            <a:r>
              <a:rPr lang="en-US" dirty="0"/>
              <a:t> and PCA. </a:t>
            </a:r>
          </a:p>
          <a:p>
            <a:pPr marL="285750" indent="-285750">
              <a:buFontTx/>
              <a:buChar char="-"/>
            </a:pPr>
            <a:r>
              <a:rPr lang="en-US" dirty="0"/>
              <a:t>Finally, for analysis the label encoded data without PCA was selected. </a:t>
            </a:r>
          </a:p>
        </p:txBody>
      </p:sp>
      <p:sp>
        <p:nvSpPr>
          <p:cNvPr id="7" name="Oval 6">
            <a:extLst>
              <a:ext uri="{FF2B5EF4-FFF2-40B4-BE49-F238E27FC236}">
                <a16:creationId xmlns:a16="http://schemas.microsoft.com/office/drawing/2014/main" id="{FD8B05ED-18F8-4BB0-A40C-018D9BC4A69B}"/>
              </a:ext>
            </a:extLst>
          </p:cNvPr>
          <p:cNvSpPr/>
          <p:nvPr/>
        </p:nvSpPr>
        <p:spPr>
          <a:xfrm>
            <a:off x="4835950" y="2976513"/>
            <a:ext cx="2696066" cy="2696066"/>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000" dirty="0"/>
              <a:t>Model Implementation</a:t>
            </a:r>
          </a:p>
        </p:txBody>
      </p:sp>
      <p:sp>
        <p:nvSpPr>
          <p:cNvPr id="8" name="Oval 7">
            <a:extLst>
              <a:ext uri="{FF2B5EF4-FFF2-40B4-BE49-F238E27FC236}">
                <a16:creationId xmlns:a16="http://schemas.microsoft.com/office/drawing/2014/main" id="{13EEAC67-A1D8-4A02-BA55-2C0FB406EE44}"/>
              </a:ext>
            </a:extLst>
          </p:cNvPr>
          <p:cNvSpPr/>
          <p:nvPr/>
        </p:nvSpPr>
        <p:spPr>
          <a:xfrm>
            <a:off x="2789656" y="1817801"/>
            <a:ext cx="2696066" cy="2696066"/>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000" dirty="0"/>
              <a:t>Gradient Boosting=0.53 R2 </a:t>
            </a:r>
          </a:p>
        </p:txBody>
      </p:sp>
      <p:sp>
        <p:nvSpPr>
          <p:cNvPr id="9" name="Oval 8">
            <a:extLst>
              <a:ext uri="{FF2B5EF4-FFF2-40B4-BE49-F238E27FC236}">
                <a16:creationId xmlns:a16="http://schemas.microsoft.com/office/drawing/2014/main" id="{0775F998-5FA6-4CE9-842A-3E79CBDA98D9}"/>
              </a:ext>
            </a:extLst>
          </p:cNvPr>
          <p:cNvSpPr/>
          <p:nvPr/>
        </p:nvSpPr>
        <p:spPr>
          <a:xfrm>
            <a:off x="7129835" y="3708067"/>
            <a:ext cx="2696066" cy="2696066"/>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000" dirty="0"/>
              <a:t>K-NN=0.15 R2 </a:t>
            </a:r>
          </a:p>
        </p:txBody>
      </p:sp>
      <p:sp>
        <p:nvSpPr>
          <p:cNvPr id="10" name="Oval 9">
            <a:extLst>
              <a:ext uri="{FF2B5EF4-FFF2-40B4-BE49-F238E27FC236}">
                <a16:creationId xmlns:a16="http://schemas.microsoft.com/office/drawing/2014/main" id="{7D547C07-8EB0-470D-9453-9BA37B3EB653}"/>
              </a:ext>
            </a:extLst>
          </p:cNvPr>
          <p:cNvSpPr/>
          <p:nvPr/>
        </p:nvSpPr>
        <p:spPr>
          <a:xfrm>
            <a:off x="6727654" y="1712537"/>
            <a:ext cx="2696066" cy="2696066"/>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000" dirty="0"/>
              <a:t>Linear Regression=0.36 R2 </a:t>
            </a:r>
          </a:p>
        </p:txBody>
      </p:sp>
      <p:sp>
        <p:nvSpPr>
          <p:cNvPr id="11" name="Oval 10">
            <a:extLst>
              <a:ext uri="{FF2B5EF4-FFF2-40B4-BE49-F238E27FC236}">
                <a16:creationId xmlns:a16="http://schemas.microsoft.com/office/drawing/2014/main" id="{421C6B7D-DAB3-4B30-BCDF-3B7C6A85C840}"/>
              </a:ext>
            </a:extLst>
          </p:cNvPr>
          <p:cNvSpPr/>
          <p:nvPr/>
        </p:nvSpPr>
        <p:spPr>
          <a:xfrm>
            <a:off x="2538893" y="3941378"/>
            <a:ext cx="2696066" cy="2696066"/>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000" dirty="0"/>
              <a:t>Begging with linear regressor=0.36 R2 </a:t>
            </a:r>
          </a:p>
        </p:txBody>
      </p:sp>
    </p:spTree>
    <p:extLst>
      <p:ext uri="{BB962C8B-B14F-4D97-AF65-F5344CB8AC3E}">
        <p14:creationId xmlns:p14="http://schemas.microsoft.com/office/powerpoint/2010/main" val="3700434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69383CCF-90D0-4499-98C5-0CC7BAC8B750}"/>
              </a:ext>
            </a:extLst>
          </p:cNvPr>
          <p:cNvSpPr/>
          <p:nvPr/>
        </p:nvSpPr>
        <p:spPr>
          <a:xfrm>
            <a:off x="153972" y="1779308"/>
            <a:ext cx="2696066" cy="2696066"/>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000" dirty="0"/>
              <a:t>Model Tuning &amp; Testing</a:t>
            </a:r>
          </a:p>
        </p:txBody>
      </p:sp>
      <p:pic>
        <p:nvPicPr>
          <p:cNvPr id="13" name="Picture 12">
            <a:extLst>
              <a:ext uri="{FF2B5EF4-FFF2-40B4-BE49-F238E27FC236}">
                <a16:creationId xmlns:a16="http://schemas.microsoft.com/office/drawing/2014/main" id="{4608567E-DF43-404C-A4AB-0C8ACCD925A9}"/>
              </a:ext>
            </a:extLst>
          </p:cNvPr>
          <p:cNvPicPr>
            <a:picLocks noChangeAspect="1"/>
          </p:cNvPicPr>
          <p:nvPr/>
        </p:nvPicPr>
        <p:blipFill>
          <a:blip r:embed="rId2"/>
          <a:stretch>
            <a:fillRect/>
          </a:stretch>
        </p:blipFill>
        <p:spPr>
          <a:xfrm>
            <a:off x="3039870" y="914400"/>
            <a:ext cx="8492253" cy="4635405"/>
          </a:xfrm>
          <a:prstGeom prst="rect">
            <a:avLst/>
          </a:prstGeom>
        </p:spPr>
      </p:pic>
    </p:spTree>
    <p:extLst>
      <p:ext uri="{BB962C8B-B14F-4D97-AF65-F5344CB8AC3E}">
        <p14:creationId xmlns:p14="http://schemas.microsoft.com/office/powerpoint/2010/main" val="2168188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194</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Maharshi Trivedi</dc:creator>
  <cp:lastModifiedBy>Maharshi Trivedi</cp:lastModifiedBy>
  <cp:revision>10</cp:revision>
  <dcterms:created xsi:type="dcterms:W3CDTF">2018-12-15T03:01:13Z</dcterms:created>
  <dcterms:modified xsi:type="dcterms:W3CDTF">2018-12-15T04:58:34Z</dcterms:modified>
</cp:coreProperties>
</file>