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0de872cdb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0de872cdb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0de872cdb_0_1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0de872cdb_0_1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0" y="3692275"/>
            <a:ext cx="9144087" cy="1364606"/>
          </a:xfrm>
          <a:custGeom>
            <a:avLst/>
            <a:gdLst/>
            <a:ahLst/>
            <a:cxnLst/>
            <a:rect l="l" t="t" r="r" b="b"/>
            <a:pathLst>
              <a:path w="472807" h="72779" extrusionOk="0">
                <a:moveTo>
                  <a:pt x="0" y="72779"/>
                </a:moveTo>
                <a:lnTo>
                  <a:pt x="27992" y="46314"/>
                </a:lnTo>
                <a:lnTo>
                  <a:pt x="46313" y="57511"/>
                </a:lnTo>
                <a:lnTo>
                  <a:pt x="86520" y="0"/>
                </a:lnTo>
                <a:lnTo>
                  <a:pt x="153700" y="62600"/>
                </a:lnTo>
                <a:lnTo>
                  <a:pt x="172022" y="21885"/>
                </a:lnTo>
                <a:lnTo>
                  <a:pt x="202559" y="44278"/>
                </a:lnTo>
                <a:lnTo>
                  <a:pt x="233095" y="27483"/>
                </a:lnTo>
                <a:lnTo>
                  <a:pt x="265159" y="44278"/>
                </a:lnTo>
                <a:lnTo>
                  <a:pt x="304347" y="20358"/>
                </a:lnTo>
                <a:lnTo>
                  <a:pt x="358804" y="45805"/>
                </a:lnTo>
                <a:lnTo>
                  <a:pt x="387814" y="18322"/>
                </a:lnTo>
                <a:lnTo>
                  <a:pt x="430056" y="49877"/>
                </a:lnTo>
                <a:lnTo>
                  <a:pt x="472807" y="16286"/>
                </a:lnTo>
              </a:path>
            </a:pathLst>
          </a:custGeom>
          <a:noFill/>
          <a:ln w="952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589350" y="2642400"/>
            <a:ext cx="6883800" cy="55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0" y="2074950"/>
            <a:ext cx="4372500" cy="9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2140800" y="3781876"/>
            <a:ext cx="4862400" cy="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140800" y="1237413"/>
            <a:ext cx="4862400" cy="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br>
              <a:rPr lang="en"/>
            </a:br>
            <a:r>
              <a:rPr lang="en"/>
              <a:t>Stock Market Prediction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589350" y="2642400"/>
            <a:ext cx="68838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 Vasani (16IT142)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 Trivedi (16IT140)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5803" y="0"/>
            <a:ext cx="1258200" cy="11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5DB6B8-04DB-4756-ADE1-2C7B7D789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54800"/>
            <a:ext cx="1495647" cy="14956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Recent progress</a:t>
            </a:r>
            <a:endParaRPr b="1" dirty="0"/>
          </a:p>
          <a:p>
            <a: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Training Modules are ready</a:t>
            </a:r>
            <a:endParaRPr sz="1500" dirty="0"/>
          </a:p>
          <a:p>
            <a: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Dataset is also available</a:t>
            </a:r>
            <a:endParaRPr sz="15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Biggest risk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/>
              <a:t>Selecting Appropriate parameters to predict stock market and optimization of Module.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Accomplishment 1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Successful Implementation of Algorithm. </a:t>
            </a:r>
            <a:endParaRPr sz="1600"/>
          </a:p>
          <a:p>
            <a:pPr marL="457200" lvl="0" indent="-330200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Understanding of Regression model.</a:t>
            </a:r>
            <a:endParaRPr sz="1600"/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Understanding different libraries of Python.</a:t>
            </a:r>
            <a:endParaRPr sz="160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Accomplishment 2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800"/>
              <a:t>Basic rules of stock market and learning of various factors on which values of stock depend on.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areas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Accuracy of Module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Accuracy is everything while predicting real time values.</a:t>
            </a:r>
            <a:endParaRPr sz="1600"/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Selection of optimal machine learning algorithm for implementation.</a:t>
            </a:r>
            <a:endParaRPr sz="1600"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Stock Market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Apart from all the technical and economical aspects of stock market, stock also depend on various other factors like sentimentals and performance of individual company.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 descr="Background pointer shape in timeline graphic"/>
          <p:cNvSpPr/>
          <p:nvPr/>
        </p:nvSpPr>
        <p:spPr>
          <a:xfrm>
            <a:off x="1115846" y="22459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4294967295"/>
          </p:nvPr>
        </p:nvSpPr>
        <p:spPr>
          <a:xfrm>
            <a:off x="1115836" y="23834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July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3" name="Google Shape;123;p21"/>
          <p:cNvGrpSpPr/>
          <p:nvPr/>
        </p:nvGrpSpPr>
        <p:grpSpPr>
          <a:xfrm>
            <a:off x="1744182" y="1657115"/>
            <a:ext cx="198900" cy="593656"/>
            <a:chOff x="777447" y="1610215"/>
            <a:chExt cx="198900" cy="593656"/>
          </a:xfrm>
        </p:grpSpPr>
        <p:cxnSp>
          <p:nvCxnSpPr>
            <p:cNvPr id="124" name="Google Shape;124;p2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5" name="Google Shape;125;p2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1"/>
          <p:cNvSpPr txBox="1">
            <a:spLocks noGrp="1"/>
          </p:cNvSpPr>
          <p:nvPr>
            <p:ph type="body" idx="4294967295"/>
          </p:nvPr>
        </p:nvSpPr>
        <p:spPr>
          <a:xfrm>
            <a:off x="1093288" y="4325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Learning Concepts of Machine Learning and Octave.</a:t>
            </a:r>
            <a:endParaRPr sz="1600"/>
          </a:p>
        </p:txBody>
      </p:sp>
      <p:sp>
        <p:nvSpPr>
          <p:cNvPr id="127" name="Google Shape;127;p21" descr="Background pointer shape in timeline graphic"/>
          <p:cNvSpPr/>
          <p:nvPr/>
        </p:nvSpPr>
        <p:spPr>
          <a:xfrm>
            <a:off x="2591966" y="22459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4294967295"/>
          </p:nvPr>
        </p:nvSpPr>
        <p:spPr>
          <a:xfrm>
            <a:off x="2901229" y="23834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August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9" name="Google Shape;129;p21"/>
          <p:cNvGrpSpPr/>
          <p:nvPr/>
        </p:nvGrpSpPr>
        <p:grpSpPr>
          <a:xfrm>
            <a:off x="3459545" y="2985858"/>
            <a:ext cx="198900" cy="593656"/>
            <a:chOff x="2223534" y="2938958"/>
            <a:chExt cx="198900" cy="593656"/>
          </a:xfrm>
        </p:grpSpPr>
        <p:cxnSp>
          <p:nvCxnSpPr>
            <p:cNvPr id="130" name="Google Shape;130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1" name="Google Shape;131;p21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21"/>
          <p:cNvSpPr txBox="1">
            <a:spLocks noGrp="1"/>
          </p:cNvSpPr>
          <p:nvPr>
            <p:ph type="body" idx="4294967295"/>
          </p:nvPr>
        </p:nvSpPr>
        <p:spPr>
          <a:xfrm>
            <a:off x="2019250" y="3804625"/>
            <a:ext cx="2413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Learning Python and implementation of Algorithms using Octave</a:t>
            </a:r>
            <a:endParaRPr sz="1600"/>
          </a:p>
        </p:txBody>
      </p:sp>
      <p:sp>
        <p:nvSpPr>
          <p:cNvPr id="133" name="Google Shape;133;p21" descr="Background pointer shape in timeline graphic"/>
          <p:cNvSpPr/>
          <p:nvPr/>
        </p:nvSpPr>
        <p:spPr>
          <a:xfrm>
            <a:off x="4246886" y="22459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4294967295"/>
          </p:nvPr>
        </p:nvSpPr>
        <p:spPr>
          <a:xfrm>
            <a:off x="4542667" y="23834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September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5" name="Google Shape;135;p21"/>
          <p:cNvGrpSpPr/>
          <p:nvPr/>
        </p:nvGrpSpPr>
        <p:grpSpPr>
          <a:xfrm>
            <a:off x="5094457" y="1657115"/>
            <a:ext cx="198900" cy="593656"/>
            <a:chOff x="3918084" y="1610215"/>
            <a:chExt cx="198900" cy="593656"/>
          </a:xfrm>
        </p:grpSpPr>
        <p:cxnSp>
          <p:nvCxnSpPr>
            <p:cNvPr id="136" name="Google Shape;136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7" name="Google Shape;137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1"/>
          <p:cNvSpPr txBox="1">
            <a:spLocks noGrp="1"/>
          </p:cNvSpPr>
          <p:nvPr>
            <p:ph type="body" idx="4294967295"/>
          </p:nvPr>
        </p:nvSpPr>
        <p:spPr>
          <a:xfrm>
            <a:off x="4079007" y="4325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Study of stock market and Implementing Algorithms on Data</a:t>
            </a:r>
            <a:endParaRPr sz="1600"/>
          </a:p>
        </p:txBody>
      </p:sp>
      <p:sp>
        <p:nvSpPr>
          <p:cNvPr id="139" name="Google Shape;139;p21" descr="Background pointer shape in timeline graphic"/>
          <p:cNvSpPr/>
          <p:nvPr/>
        </p:nvSpPr>
        <p:spPr>
          <a:xfrm>
            <a:off x="5901806" y="22459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4294967295"/>
          </p:nvPr>
        </p:nvSpPr>
        <p:spPr>
          <a:xfrm>
            <a:off x="6191612" y="23834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October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1" name="Google Shape;141;p21"/>
          <p:cNvGrpSpPr/>
          <p:nvPr/>
        </p:nvGrpSpPr>
        <p:grpSpPr>
          <a:xfrm>
            <a:off x="6747982" y="2985858"/>
            <a:ext cx="198900" cy="593656"/>
            <a:chOff x="5958946" y="2938958"/>
            <a:chExt cx="198900" cy="593656"/>
          </a:xfrm>
        </p:grpSpPr>
        <p:cxnSp>
          <p:nvCxnSpPr>
            <p:cNvPr id="142" name="Google Shape;142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3" name="Google Shape;143;p21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21"/>
          <p:cNvSpPr txBox="1">
            <a:spLocks noGrp="1"/>
          </p:cNvSpPr>
          <p:nvPr>
            <p:ph type="body" idx="4294967295"/>
          </p:nvPr>
        </p:nvSpPr>
        <p:spPr>
          <a:xfrm>
            <a:off x="5901825" y="3804625"/>
            <a:ext cx="27075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Optimization of Solution and getting better understanding of stock market</a:t>
            </a:r>
            <a:endParaRPr sz="160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4294967295"/>
          </p:nvPr>
        </p:nvSpPr>
        <p:spPr>
          <a:xfrm>
            <a:off x="7886424" y="23834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11.01.XX</a:t>
            </a:r>
            <a:endParaRPr sz="16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Assignment 1</a:t>
            </a:r>
            <a:endParaRPr sz="2100" b="1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Implement code using Python Libraries.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Assignment 2</a:t>
            </a:r>
            <a:endParaRPr sz="2100" b="1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Applying Algorithm on Stock Market Data.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Assignment 3</a:t>
            </a:r>
            <a:endParaRPr sz="2100" b="1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Optimizing Algorithm to get best results.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448700" y="2074900"/>
            <a:ext cx="43419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Module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207</Words>
  <Application>Microsoft Office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Lato</vt:lpstr>
      <vt:lpstr>Arial</vt:lpstr>
      <vt:lpstr>Swiss</vt:lpstr>
      <vt:lpstr>Status Report: Stock Market Prediction</vt:lpstr>
      <vt:lpstr>Overview</vt:lpstr>
      <vt:lpstr>Progress</vt:lpstr>
      <vt:lpstr>Attention areas</vt:lpstr>
      <vt:lpstr>Schedule</vt:lpstr>
      <vt:lpstr>PowerPoint Presentation</vt:lpstr>
      <vt:lpstr>Next steps</vt:lpstr>
      <vt:lpstr>Sample Module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Report: Stock Market Prediction</dc:title>
  <cp:lastModifiedBy>Ishan_Trivedi</cp:lastModifiedBy>
  <cp:revision>2</cp:revision>
  <dcterms:modified xsi:type="dcterms:W3CDTF">2018-09-08T04:32:25Z</dcterms:modified>
</cp:coreProperties>
</file>