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78" r:id="rId3"/>
    <p:sldId id="258" r:id="rId4"/>
    <p:sldId id="257" r:id="rId5"/>
    <p:sldId id="267" r:id="rId6"/>
    <p:sldId id="300" r:id="rId7"/>
    <p:sldId id="301" r:id="rId8"/>
    <p:sldId id="299" r:id="rId9"/>
    <p:sldId id="294" r:id="rId10"/>
    <p:sldId id="289" r:id="rId11"/>
    <p:sldId id="292" r:id="rId12"/>
    <p:sldId id="290" r:id="rId13"/>
    <p:sldId id="293" r:id="rId14"/>
    <p:sldId id="271" r:id="rId15"/>
    <p:sldId id="284" r:id="rId16"/>
    <p:sldId id="280" r:id="rId17"/>
    <p:sldId id="269" r:id="rId18"/>
    <p:sldId id="281" r:id="rId19"/>
    <p:sldId id="287" r:id="rId20"/>
    <p:sldId id="270" r:id="rId21"/>
    <p:sldId id="264" r:id="rId22"/>
    <p:sldId id="259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1.xml"/><Relationship Id="rId3" Type="http://schemas.openxmlformats.org/officeDocument/2006/relationships/slide" Target="../slides/slide5.xml"/><Relationship Id="rId7" Type="http://schemas.openxmlformats.org/officeDocument/2006/relationships/slide" Target="../slides/slide19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6" Type="http://schemas.openxmlformats.org/officeDocument/2006/relationships/slide" Target="../slides/slide20.xml"/><Relationship Id="rId5" Type="http://schemas.openxmlformats.org/officeDocument/2006/relationships/slide" Target="../slides/slide18.xml"/><Relationship Id="rId4" Type="http://schemas.openxmlformats.org/officeDocument/2006/relationships/slide" Target="../slides/slide17.xml"/><Relationship Id="rId9" Type="http://schemas.openxmlformats.org/officeDocument/2006/relationships/slide" Target="../slides/slide2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8F4309-0093-432D-9190-F221040F485D}" type="doc">
      <dgm:prSet loTypeId="urn:microsoft.com/office/officeart/2005/8/layout/vList6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0117B6-E2CA-4935-933C-26CC4A28299E}">
      <dgm:prSet custT="1"/>
      <dgm:spPr/>
      <dgm:t>
        <a:bodyPr/>
        <a:lstStyle/>
        <a:p>
          <a:pPr rtl="0"/>
          <a:r>
            <a:rPr lang="en-US" sz="2000" b="0" dirty="0">
              <a:latin typeface="Bookman Old Style" panose="02050604050505020204" pitchFamily="18" charset="0"/>
            </a:rPr>
            <a:t>By</a:t>
          </a:r>
          <a:r>
            <a:rPr lang="en-US" sz="1500" b="0" dirty="0">
              <a:latin typeface="Bookman Old Style" panose="02050604050505020204" pitchFamily="18" charset="0"/>
            </a:rPr>
            <a:t>:</a:t>
          </a:r>
        </a:p>
      </dgm:t>
    </dgm:pt>
    <dgm:pt modelId="{368692E8-9F4A-4AE6-8445-DA3D0BF1AF0B}" type="parTrans" cxnId="{DFC8C909-4528-4CC4-8C82-EEF943E12DE9}">
      <dgm:prSet/>
      <dgm:spPr/>
      <dgm:t>
        <a:bodyPr/>
        <a:lstStyle/>
        <a:p>
          <a:endParaRPr lang="en-US"/>
        </a:p>
      </dgm:t>
    </dgm:pt>
    <dgm:pt modelId="{926B9277-D3FF-4B2E-9C7F-A9F2E0BAF38E}" type="sibTrans" cxnId="{DFC8C909-4528-4CC4-8C82-EEF943E12DE9}">
      <dgm:prSet/>
      <dgm:spPr/>
      <dgm:t>
        <a:bodyPr/>
        <a:lstStyle/>
        <a:p>
          <a:endParaRPr lang="en-US"/>
        </a:p>
      </dgm:t>
    </dgm:pt>
    <dgm:pt modelId="{87412050-FB89-4F12-9F7B-1ABA3F923AF9}">
      <dgm:prSet custT="1"/>
      <dgm:spPr/>
      <dgm:t>
        <a:bodyPr/>
        <a:lstStyle/>
        <a:p>
          <a:r>
            <a:rPr lang="en-US" sz="1800" b="0" baseline="0" dirty="0">
              <a:latin typeface="Bookman Old Style" panose="02050604050505020204" pitchFamily="18" charset="0"/>
            </a:rPr>
            <a:t>Subject :</a:t>
          </a:r>
        </a:p>
      </dgm:t>
    </dgm:pt>
    <dgm:pt modelId="{A6B05D7E-F731-4CF6-93CB-FBBE60DE318A}" type="parTrans" cxnId="{32AFB227-626E-4EB6-BEA4-7847A445D6B5}">
      <dgm:prSet/>
      <dgm:spPr/>
      <dgm:t>
        <a:bodyPr/>
        <a:lstStyle/>
        <a:p>
          <a:endParaRPr lang="en-IN"/>
        </a:p>
      </dgm:t>
    </dgm:pt>
    <dgm:pt modelId="{74FB4751-4696-4A38-AD90-2EE9E22C3768}" type="sibTrans" cxnId="{32AFB227-626E-4EB6-BEA4-7847A445D6B5}">
      <dgm:prSet/>
      <dgm:spPr/>
      <dgm:t>
        <a:bodyPr/>
        <a:lstStyle/>
        <a:p>
          <a:endParaRPr lang="en-IN"/>
        </a:p>
      </dgm:t>
    </dgm:pt>
    <dgm:pt modelId="{B5F0E120-2F3F-4729-A9F8-BB8ED55CB51C}">
      <dgm:prSet custT="1"/>
      <dgm:spPr/>
      <dgm:t>
        <a:bodyPr/>
        <a:lstStyle/>
        <a:p>
          <a:r>
            <a:rPr lang="en-US" sz="1800" b="0" baseline="0" dirty="0">
              <a:latin typeface="Bookman Old Style" panose="02050604050505020204" pitchFamily="18" charset="0"/>
            </a:rPr>
            <a:t>Software Group Project-III  (IT 345)</a:t>
          </a:r>
        </a:p>
      </dgm:t>
    </dgm:pt>
    <dgm:pt modelId="{E6E681C5-EF56-43EC-A622-8C5F018707CC}" type="parTrans" cxnId="{CC41AE05-77C5-4499-9299-6C131A7A973D}">
      <dgm:prSet/>
      <dgm:spPr/>
      <dgm:t>
        <a:bodyPr/>
        <a:lstStyle/>
        <a:p>
          <a:endParaRPr lang="en-IN"/>
        </a:p>
      </dgm:t>
    </dgm:pt>
    <dgm:pt modelId="{9243C0B5-A7CF-4DED-A62C-78BF02D63CDD}" type="sibTrans" cxnId="{CC41AE05-77C5-4499-9299-6C131A7A973D}">
      <dgm:prSet/>
      <dgm:spPr/>
      <dgm:t>
        <a:bodyPr/>
        <a:lstStyle/>
        <a:p>
          <a:endParaRPr lang="en-IN"/>
        </a:p>
      </dgm:t>
    </dgm:pt>
    <dgm:pt modelId="{93D9379D-0957-4205-8A4B-83E55E3BCB8B}">
      <dgm:prSet custT="1"/>
      <dgm:spPr/>
      <dgm:t>
        <a:bodyPr/>
        <a:lstStyle/>
        <a:p>
          <a:r>
            <a:rPr lang="en-US" sz="1800" b="0" baseline="0" dirty="0">
              <a:latin typeface="Bookman Old Style" panose="02050604050505020204" pitchFamily="18" charset="0"/>
            </a:rPr>
            <a:t>Yastee A. Shah (16IT148)</a:t>
          </a:r>
        </a:p>
      </dgm:t>
    </dgm:pt>
    <dgm:pt modelId="{2231F6F4-3FC8-46E4-B9F7-C6A4608B4DE4}" type="parTrans" cxnId="{80C6F278-6060-4B69-B9BB-6A6CE3E9C048}">
      <dgm:prSet/>
      <dgm:spPr/>
      <dgm:t>
        <a:bodyPr/>
        <a:lstStyle/>
        <a:p>
          <a:endParaRPr lang="en-IN"/>
        </a:p>
      </dgm:t>
    </dgm:pt>
    <dgm:pt modelId="{317A4DD2-6E94-4B12-A7E0-ECF7FCFF871A}" type="sibTrans" cxnId="{80C6F278-6060-4B69-B9BB-6A6CE3E9C048}">
      <dgm:prSet/>
      <dgm:spPr/>
      <dgm:t>
        <a:bodyPr/>
        <a:lstStyle/>
        <a:p>
          <a:endParaRPr lang="en-IN"/>
        </a:p>
      </dgm:t>
    </dgm:pt>
    <dgm:pt modelId="{B0603B4C-6252-4AA7-B23E-03C6F63A9B1D}">
      <dgm:prSet custT="1"/>
      <dgm:spPr/>
      <dgm:t>
        <a:bodyPr/>
        <a:lstStyle/>
        <a:p>
          <a:r>
            <a:rPr lang="en-US" sz="1800" b="0" baseline="0" dirty="0">
              <a:latin typeface="Bookman Old Style" panose="02050604050505020204" pitchFamily="18" charset="0"/>
            </a:rPr>
            <a:t>Ishan Trivedi (16IT140)</a:t>
          </a:r>
        </a:p>
      </dgm:t>
    </dgm:pt>
    <dgm:pt modelId="{3492B35F-4F1C-4EAB-9A32-C764507D4B16}" type="sibTrans" cxnId="{AE7EA3E8-BE59-4101-88EF-E60A0F9E9522}">
      <dgm:prSet/>
      <dgm:spPr/>
      <dgm:t>
        <a:bodyPr/>
        <a:lstStyle/>
        <a:p>
          <a:endParaRPr lang="en-IN"/>
        </a:p>
      </dgm:t>
    </dgm:pt>
    <dgm:pt modelId="{307FFEB9-810E-4B0B-A028-B4990E56B32D}" type="parTrans" cxnId="{AE7EA3E8-BE59-4101-88EF-E60A0F9E9522}">
      <dgm:prSet/>
      <dgm:spPr/>
      <dgm:t>
        <a:bodyPr/>
        <a:lstStyle/>
        <a:p>
          <a:endParaRPr lang="en-IN"/>
        </a:p>
      </dgm:t>
    </dgm:pt>
    <dgm:pt modelId="{252A8306-975F-41F1-A58F-29946D42B2AD}">
      <dgm:prSet custT="1"/>
      <dgm:spPr/>
      <dgm:t>
        <a:bodyPr/>
        <a:lstStyle/>
        <a:p>
          <a:r>
            <a:rPr lang="en-US" sz="1800" b="0" baseline="0" dirty="0">
              <a:latin typeface="Bookman Old Style" panose="02050604050505020204" pitchFamily="18" charset="0"/>
            </a:rPr>
            <a:t>Guided By:</a:t>
          </a:r>
        </a:p>
      </dgm:t>
    </dgm:pt>
    <dgm:pt modelId="{A56580CA-0708-49BD-B304-F43EFAB1155D}" type="parTrans" cxnId="{D14AA0FB-6097-4052-9FDE-CC73FC69297E}">
      <dgm:prSet/>
      <dgm:spPr/>
      <dgm:t>
        <a:bodyPr/>
        <a:lstStyle/>
        <a:p>
          <a:endParaRPr lang="en-IN"/>
        </a:p>
      </dgm:t>
    </dgm:pt>
    <dgm:pt modelId="{C3A3BB31-363B-4E7B-B861-AF708774AC58}" type="sibTrans" cxnId="{D14AA0FB-6097-4052-9FDE-CC73FC69297E}">
      <dgm:prSet/>
      <dgm:spPr/>
      <dgm:t>
        <a:bodyPr/>
        <a:lstStyle/>
        <a:p>
          <a:endParaRPr lang="en-IN"/>
        </a:p>
      </dgm:t>
    </dgm:pt>
    <dgm:pt modelId="{B167C0FA-5E81-481B-9241-79868AF94844}">
      <dgm:prSet custT="1"/>
      <dgm:spPr/>
      <dgm:t>
        <a:bodyPr/>
        <a:lstStyle/>
        <a:p>
          <a:r>
            <a:rPr lang="en-US" sz="1800" b="0" baseline="0" dirty="0">
              <a:latin typeface="Bookman Old Style" panose="02050604050505020204" pitchFamily="18" charset="0"/>
            </a:rPr>
            <a:t>Mr. Sandip Patel (Assistant Professor)</a:t>
          </a:r>
        </a:p>
      </dgm:t>
    </dgm:pt>
    <dgm:pt modelId="{A1E35B24-B1BD-4A15-8818-9ADD758931C7}" type="parTrans" cxnId="{E8B094DB-822B-40CE-8A86-52F206611024}">
      <dgm:prSet/>
      <dgm:spPr/>
      <dgm:t>
        <a:bodyPr/>
        <a:lstStyle/>
        <a:p>
          <a:endParaRPr lang="en-IN"/>
        </a:p>
      </dgm:t>
    </dgm:pt>
    <dgm:pt modelId="{B167F144-B1BD-44F2-8627-16DF7C6C2314}" type="sibTrans" cxnId="{E8B094DB-822B-40CE-8A86-52F206611024}">
      <dgm:prSet/>
      <dgm:spPr/>
      <dgm:t>
        <a:bodyPr/>
        <a:lstStyle/>
        <a:p>
          <a:endParaRPr lang="en-IN"/>
        </a:p>
      </dgm:t>
    </dgm:pt>
    <dgm:pt modelId="{8D240C40-D5D7-4FE1-B988-89520AD30DCF}">
      <dgm:prSet custT="1"/>
      <dgm:spPr/>
      <dgm:t>
        <a:bodyPr/>
        <a:lstStyle/>
        <a:p>
          <a:r>
            <a:rPr lang="en-US" sz="1800" b="0" baseline="0" dirty="0">
              <a:latin typeface="Bookman Old Style" panose="02050604050505020204" pitchFamily="18" charset="0"/>
            </a:rPr>
            <a:t>Mr. Kamlesh Makwana (Assistant Professor)</a:t>
          </a:r>
        </a:p>
      </dgm:t>
    </dgm:pt>
    <dgm:pt modelId="{70368DE5-DE59-42EA-960A-7A6649757BD3}" type="parTrans" cxnId="{0793AFE5-4BAF-4ED0-8C90-3B51A305F6A1}">
      <dgm:prSet/>
      <dgm:spPr/>
      <dgm:t>
        <a:bodyPr/>
        <a:lstStyle/>
        <a:p>
          <a:endParaRPr lang="en-IN"/>
        </a:p>
      </dgm:t>
    </dgm:pt>
    <dgm:pt modelId="{3A709EE7-1A1B-46CB-8EF0-1E10567BFD3D}" type="sibTrans" cxnId="{0793AFE5-4BAF-4ED0-8C90-3B51A305F6A1}">
      <dgm:prSet/>
      <dgm:spPr/>
      <dgm:t>
        <a:bodyPr/>
        <a:lstStyle/>
        <a:p>
          <a:endParaRPr lang="en-IN"/>
        </a:p>
      </dgm:t>
    </dgm:pt>
    <dgm:pt modelId="{1092FB08-DA7B-47D8-8012-BCA08001C9F1}" type="pres">
      <dgm:prSet presAssocID="{F88F4309-0093-432D-9190-F221040F485D}" presName="Name0" presStyleCnt="0">
        <dgm:presLayoutVars>
          <dgm:dir/>
          <dgm:animLvl val="lvl"/>
          <dgm:resizeHandles/>
        </dgm:presLayoutVars>
      </dgm:prSet>
      <dgm:spPr/>
    </dgm:pt>
    <dgm:pt modelId="{E1E996D0-505C-4C0B-8C4F-1B8264A1F658}" type="pres">
      <dgm:prSet presAssocID="{8E0117B6-E2CA-4935-933C-26CC4A28299E}" presName="linNode" presStyleCnt="0"/>
      <dgm:spPr/>
    </dgm:pt>
    <dgm:pt modelId="{178C76C5-5582-4D4C-9F5B-9E6F3A313B1C}" type="pres">
      <dgm:prSet presAssocID="{8E0117B6-E2CA-4935-933C-26CC4A28299E}" presName="parentShp" presStyleLbl="node1" presStyleIdx="0" presStyleCnt="3" custLinFactNeighborX="-833" custLinFactNeighborY="-5301">
        <dgm:presLayoutVars>
          <dgm:bulletEnabled val="1"/>
        </dgm:presLayoutVars>
      </dgm:prSet>
      <dgm:spPr/>
    </dgm:pt>
    <dgm:pt modelId="{ACBD8182-8C79-4791-9D3D-EE9117AF5693}" type="pres">
      <dgm:prSet presAssocID="{8E0117B6-E2CA-4935-933C-26CC4A28299E}" presName="childShp" presStyleLbl="bgAccFollowNode1" presStyleIdx="0" presStyleCnt="3">
        <dgm:presLayoutVars>
          <dgm:bulletEnabled val="1"/>
        </dgm:presLayoutVars>
      </dgm:prSet>
      <dgm:spPr/>
    </dgm:pt>
    <dgm:pt modelId="{E9CEE6D5-D871-40D0-A8F4-9D7237C012F2}" type="pres">
      <dgm:prSet presAssocID="{926B9277-D3FF-4B2E-9C7F-A9F2E0BAF38E}" presName="spacing" presStyleCnt="0"/>
      <dgm:spPr/>
    </dgm:pt>
    <dgm:pt modelId="{A8300AFB-6B29-4902-A12A-69D9D3A72966}" type="pres">
      <dgm:prSet presAssocID="{87412050-FB89-4F12-9F7B-1ABA3F923AF9}" presName="linNode" presStyleCnt="0"/>
      <dgm:spPr/>
    </dgm:pt>
    <dgm:pt modelId="{D60E2607-F867-4787-8890-0F18B8A45499}" type="pres">
      <dgm:prSet presAssocID="{87412050-FB89-4F12-9F7B-1ABA3F923AF9}" presName="parentShp" presStyleLbl="node1" presStyleIdx="1" presStyleCnt="3">
        <dgm:presLayoutVars>
          <dgm:bulletEnabled val="1"/>
        </dgm:presLayoutVars>
      </dgm:prSet>
      <dgm:spPr/>
    </dgm:pt>
    <dgm:pt modelId="{04A1D365-11A3-4520-BB48-993BB54D61D3}" type="pres">
      <dgm:prSet presAssocID="{87412050-FB89-4F12-9F7B-1ABA3F923AF9}" presName="childShp" presStyleLbl="bgAccFollowNode1" presStyleIdx="1" presStyleCnt="3">
        <dgm:presLayoutVars>
          <dgm:bulletEnabled val="1"/>
        </dgm:presLayoutVars>
      </dgm:prSet>
      <dgm:spPr/>
    </dgm:pt>
    <dgm:pt modelId="{7F137842-6869-46E9-A9FF-F0CFC1A7C37B}" type="pres">
      <dgm:prSet presAssocID="{74FB4751-4696-4A38-AD90-2EE9E22C3768}" presName="spacing" presStyleCnt="0"/>
      <dgm:spPr/>
    </dgm:pt>
    <dgm:pt modelId="{79093225-B6F1-484C-BB1F-5F7C86D1183A}" type="pres">
      <dgm:prSet presAssocID="{252A8306-975F-41F1-A58F-29946D42B2AD}" presName="linNode" presStyleCnt="0"/>
      <dgm:spPr/>
    </dgm:pt>
    <dgm:pt modelId="{246BCAE4-72CF-47D7-BE1E-976D5F05B6F1}" type="pres">
      <dgm:prSet presAssocID="{252A8306-975F-41F1-A58F-29946D42B2AD}" presName="parentShp" presStyleLbl="node1" presStyleIdx="2" presStyleCnt="3">
        <dgm:presLayoutVars>
          <dgm:bulletEnabled val="1"/>
        </dgm:presLayoutVars>
      </dgm:prSet>
      <dgm:spPr/>
    </dgm:pt>
    <dgm:pt modelId="{D35B6FE0-6009-44C0-B377-299147C53A98}" type="pres">
      <dgm:prSet presAssocID="{252A8306-975F-41F1-A58F-29946D42B2AD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CC41AE05-77C5-4499-9299-6C131A7A973D}" srcId="{87412050-FB89-4F12-9F7B-1ABA3F923AF9}" destId="{B5F0E120-2F3F-4729-A9F8-BB8ED55CB51C}" srcOrd="0" destOrd="0" parTransId="{E6E681C5-EF56-43EC-A622-8C5F018707CC}" sibTransId="{9243C0B5-A7CF-4DED-A62C-78BF02D63CDD}"/>
    <dgm:cxn modelId="{DFC8C909-4528-4CC4-8C82-EEF943E12DE9}" srcId="{F88F4309-0093-432D-9190-F221040F485D}" destId="{8E0117B6-E2CA-4935-933C-26CC4A28299E}" srcOrd="0" destOrd="0" parTransId="{368692E8-9F4A-4AE6-8445-DA3D0BF1AF0B}" sibTransId="{926B9277-D3FF-4B2E-9C7F-A9F2E0BAF38E}"/>
    <dgm:cxn modelId="{3322B510-DEA4-4BD8-ABA4-C13394242759}" type="presOf" srcId="{F88F4309-0093-432D-9190-F221040F485D}" destId="{1092FB08-DA7B-47D8-8012-BCA08001C9F1}" srcOrd="0" destOrd="0" presId="urn:microsoft.com/office/officeart/2005/8/layout/vList6"/>
    <dgm:cxn modelId="{6CEEF61C-05DC-4E8C-BD79-CFBE3B61C396}" type="presOf" srcId="{B167C0FA-5E81-481B-9241-79868AF94844}" destId="{D35B6FE0-6009-44C0-B377-299147C53A98}" srcOrd="0" destOrd="0" presId="urn:microsoft.com/office/officeart/2005/8/layout/vList6"/>
    <dgm:cxn modelId="{635CDF20-3384-485D-BB61-A7266ED59E83}" type="presOf" srcId="{93D9379D-0957-4205-8A4B-83E55E3BCB8B}" destId="{ACBD8182-8C79-4791-9D3D-EE9117AF5693}" srcOrd="0" destOrd="1" presId="urn:microsoft.com/office/officeart/2005/8/layout/vList6"/>
    <dgm:cxn modelId="{32AFB227-626E-4EB6-BEA4-7847A445D6B5}" srcId="{F88F4309-0093-432D-9190-F221040F485D}" destId="{87412050-FB89-4F12-9F7B-1ABA3F923AF9}" srcOrd="1" destOrd="0" parTransId="{A6B05D7E-F731-4CF6-93CB-FBBE60DE318A}" sibTransId="{74FB4751-4696-4A38-AD90-2EE9E22C3768}"/>
    <dgm:cxn modelId="{DCADC561-7BB9-409E-A189-DB3CC4E78EA9}" type="presOf" srcId="{8D240C40-D5D7-4FE1-B988-89520AD30DCF}" destId="{D35B6FE0-6009-44C0-B377-299147C53A98}" srcOrd="0" destOrd="1" presId="urn:microsoft.com/office/officeart/2005/8/layout/vList6"/>
    <dgm:cxn modelId="{80C6F278-6060-4B69-B9BB-6A6CE3E9C048}" srcId="{8E0117B6-E2CA-4935-933C-26CC4A28299E}" destId="{93D9379D-0957-4205-8A4B-83E55E3BCB8B}" srcOrd="1" destOrd="0" parTransId="{2231F6F4-3FC8-46E4-B9F7-C6A4608B4DE4}" sibTransId="{317A4DD2-6E94-4B12-A7E0-ECF7FCFF871A}"/>
    <dgm:cxn modelId="{20AF2E7A-9FD5-48EC-9151-690742BC7E3E}" type="presOf" srcId="{B0603B4C-6252-4AA7-B23E-03C6F63A9B1D}" destId="{ACBD8182-8C79-4791-9D3D-EE9117AF5693}" srcOrd="0" destOrd="0" presId="urn:microsoft.com/office/officeart/2005/8/layout/vList6"/>
    <dgm:cxn modelId="{9FF7987C-C499-4A70-AD17-FCD3EB33749E}" type="presOf" srcId="{252A8306-975F-41F1-A58F-29946D42B2AD}" destId="{246BCAE4-72CF-47D7-BE1E-976D5F05B6F1}" srcOrd="0" destOrd="0" presId="urn:microsoft.com/office/officeart/2005/8/layout/vList6"/>
    <dgm:cxn modelId="{B999477E-0957-446C-8CDE-C5A7A258BACA}" type="presOf" srcId="{87412050-FB89-4F12-9F7B-1ABA3F923AF9}" destId="{D60E2607-F867-4787-8890-0F18B8A45499}" srcOrd="0" destOrd="0" presId="urn:microsoft.com/office/officeart/2005/8/layout/vList6"/>
    <dgm:cxn modelId="{6217408D-18A3-424C-ACA0-D1849BF92903}" type="presOf" srcId="{8E0117B6-E2CA-4935-933C-26CC4A28299E}" destId="{178C76C5-5582-4D4C-9F5B-9E6F3A313B1C}" srcOrd="0" destOrd="0" presId="urn:microsoft.com/office/officeart/2005/8/layout/vList6"/>
    <dgm:cxn modelId="{E8B094DB-822B-40CE-8A86-52F206611024}" srcId="{252A8306-975F-41F1-A58F-29946D42B2AD}" destId="{B167C0FA-5E81-481B-9241-79868AF94844}" srcOrd="0" destOrd="0" parTransId="{A1E35B24-B1BD-4A15-8818-9ADD758931C7}" sibTransId="{B167F144-B1BD-44F2-8627-16DF7C6C2314}"/>
    <dgm:cxn modelId="{0793AFE5-4BAF-4ED0-8C90-3B51A305F6A1}" srcId="{252A8306-975F-41F1-A58F-29946D42B2AD}" destId="{8D240C40-D5D7-4FE1-B988-89520AD30DCF}" srcOrd="1" destOrd="0" parTransId="{70368DE5-DE59-42EA-960A-7A6649757BD3}" sibTransId="{3A709EE7-1A1B-46CB-8EF0-1E10567BFD3D}"/>
    <dgm:cxn modelId="{AE7EA3E8-BE59-4101-88EF-E60A0F9E9522}" srcId="{8E0117B6-E2CA-4935-933C-26CC4A28299E}" destId="{B0603B4C-6252-4AA7-B23E-03C6F63A9B1D}" srcOrd="0" destOrd="0" parTransId="{307FFEB9-810E-4B0B-A028-B4990E56B32D}" sibTransId="{3492B35F-4F1C-4EAB-9A32-C764507D4B16}"/>
    <dgm:cxn modelId="{B6BCB7EE-834E-40AE-B189-8696373DC6C8}" type="presOf" srcId="{B5F0E120-2F3F-4729-A9F8-BB8ED55CB51C}" destId="{04A1D365-11A3-4520-BB48-993BB54D61D3}" srcOrd="0" destOrd="0" presId="urn:microsoft.com/office/officeart/2005/8/layout/vList6"/>
    <dgm:cxn modelId="{D14AA0FB-6097-4052-9FDE-CC73FC69297E}" srcId="{F88F4309-0093-432D-9190-F221040F485D}" destId="{252A8306-975F-41F1-A58F-29946D42B2AD}" srcOrd="2" destOrd="0" parTransId="{A56580CA-0708-49BD-B304-F43EFAB1155D}" sibTransId="{C3A3BB31-363B-4E7B-B861-AF708774AC58}"/>
    <dgm:cxn modelId="{376948E5-9FC1-4D4F-87CE-CA709A4967BE}" type="presParOf" srcId="{1092FB08-DA7B-47D8-8012-BCA08001C9F1}" destId="{E1E996D0-505C-4C0B-8C4F-1B8264A1F658}" srcOrd="0" destOrd="0" presId="urn:microsoft.com/office/officeart/2005/8/layout/vList6"/>
    <dgm:cxn modelId="{5D9BA122-BFE9-4BB9-8A9C-A887592357F7}" type="presParOf" srcId="{E1E996D0-505C-4C0B-8C4F-1B8264A1F658}" destId="{178C76C5-5582-4D4C-9F5B-9E6F3A313B1C}" srcOrd="0" destOrd="0" presId="urn:microsoft.com/office/officeart/2005/8/layout/vList6"/>
    <dgm:cxn modelId="{B43A6F80-681D-41B4-AB9F-C1375D7A5D77}" type="presParOf" srcId="{E1E996D0-505C-4C0B-8C4F-1B8264A1F658}" destId="{ACBD8182-8C79-4791-9D3D-EE9117AF5693}" srcOrd="1" destOrd="0" presId="urn:microsoft.com/office/officeart/2005/8/layout/vList6"/>
    <dgm:cxn modelId="{635100FB-DF5C-46D1-A8C3-977C556AF4A6}" type="presParOf" srcId="{1092FB08-DA7B-47D8-8012-BCA08001C9F1}" destId="{E9CEE6D5-D871-40D0-A8F4-9D7237C012F2}" srcOrd="1" destOrd="0" presId="urn:microsoft.com/office/officeart/2005/8/layout/vList6"/>
    <dgm:cxn modelId="{3EE1C858-FFA6-4D83-B15A-B503151E436A}" type="presParOf" srcId="{1092FB08-DA7B-47D8-8012-BCA08001C9F1}" destId="{A8300AFB-6B29-4902-A12A-69D9D3A72966}" srcOrd="2" destOrd="0" presId="urn:microsoft.com/office/officeart/2005/8/layout/vList6"/>
    <dgm:cxn modelId="{F2AEC9CE-AD56-4689-8B37-A7F3A463C9F6}" type="presParOf" srcId="{A8300AFB-6B29-4902-A12A-69D9D3A72966}" destId="{D60E2607-F867-4787-8890-0F18B8A45499}" srcOrd="0" destOrd="0" presId="urn:microsoft.com/office/officeart/2005/8/layout/vList6"/>
    <dgm:cxn modelId="{26C73AB6-A01B-4680-B9D5-CED4E36038A5}" type="presParOf" srcId="{A8300AFB-6B29-4902-A12A-69D9D3A72966}" destId="{04A1D365-11A3-4520-BB48-993BB54D61D3}" srcOrd="1" destOrd="0" presId="urn:microsoft.com/office/officeart/2005/8/layout/vList6"/>
    <dgm:cxn modelId="{18F9577E-81EE-4088-9F52-D3AEDA144719}" type="presParOf" srcId="{1092FB08-DA7B-47D8-8012-BCA08001C9F1}" destId="{7F137842-6869-46E9-A9FF-F0CFC1A7C37B}" srcOrd="3" destOrd="0" presId="urn:microsoft.com/office/officeart/2005/8/layout/vList6"/>
    <dgm:cxn modelId="{C4691A00-7534-4B92-A9F4-DBB475E5661F}" type="presParOf" srcId="{1092FB08-DA7B-47D8-8012-BCA08001C9F1}" destId="{79093225-B6F1-484C-BB1F-5F7C86D1183A}" srcOrd="4" destOrd="0" presId="urn:microsoft.com/office/officeart/2005/8/layout/vList6"/>
    <dgm:cxn modelId="{C71C87B7-8F97-44AA-A52D-3B2CE62E2B46}" type="presParOf" srcId="{79093225-B6F1-484C-BB1F-5F7C86D1183A}" destId="{246BCAE4-72CF-47D7-BE1E-976D5F05B6F1}" srcOrd="0" destOrd="0" presId="urn:microsoft.com/office/officeart/2005/8/layout/vList6"/>
    <dgm:cxn modelId="{3FBC52A2-D961-4D39-B3A6-6AAEF3F59AFE}" type="presParOf" srcId="{79093225-B6F1-484C-BB1F-5F7C86D1183A}" destId="{D35B6FE0-6009-44C0-B377-299147C53A9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4CDF26-9A39-456B-A18A-2BA336E04723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CE3495-8ABB-45AE-919B-DECC4132F94C}">
      <dgm:prSet/>
      <dgm:spPr/>
      <dgm:t>
        <a:bodyPr/>
        <a:lstStyle/>
        <a:p>
          <a:pPr rtl="0"/>
          <a:endParaRPr lang="en-US" dirty="0"/>
        </a:p>
      </dgm:t>
    </dgm:pt>
    <dgm:pt modelId="{06CE816A-E967-4960-BCAE-98DA4ED23539}" type="parTrans" cxnId="{37AEF312-2E46-4836-9CDA-A1E82660454D}">
      <dgm:prSet/>
      <dgm:spPr/>
      <dgm:t>
        <a:bodyPr/>
        <a:lstStyle/>
        <a:p>
          <a:endParaRPr lang="en-US"/>
        </a:p>
      </dgm:t>
    </dgm:pt>
    <dgm:pt modelId="{48F664C5-B648-4ED0-AC38-E8D2CBF2D199}" type="sibTrans" cxnId="{37AEF312-2E46-4836-9CDA-A1E82660454D}">
      <dgm:prSet/>
      <dgm:spPr/>
      <dgm:t>
        <a:bodyPr/>
        <a:lstStyle/>
        <a:p>
          <a:endParaRPr lang="en-US"/>
        </a:p>
      </dgm:t>
    </dgm:pt>
    <dgm:pt modelId="{DE05FB34-8852-4C0E-A76A-E6241EA60C71}">
      <dgm:prSet/>
      <dgm:spPr/>
      <dgm:t>
        <a:bodyPr/>
        <a:lstStyle/>
        <a:p>
          <a:pPr rtl="0"/>
          <a:endParaRPr lang="en-US" dirty="0"/>
        </a:p>
      </dgm:t>
    </dgm:pt>
    <dgm:pt modelId="{BE698F13-FDE3-4E2C-B683-6A3B5547AB8F}" type="parTrans" cxnId="{91B0E3D2-B5BF-4897-9C3D-7D6522BAB9E3}">
      <dgm:prSet/>
      <dgm:spPr/>
      <dgm:t>
        <a:bodyPr/>
        <a:lstStyle/>
        <a:p>
          <a:endParaRPr lang="en-US"/>
        </a:p>
      </dgm:t>
    </dgm:pt>
    <dgm:pt modelId="{29F14814-236D-437E-842A-ACF459023A57}" type="sibTrans" cxnId="{91B0E3D2-B5BF-4897-9C3D-7D6522BAB9E3}">
      <dgm:prSet/>
      <dgm:spPr/>
      <dgm:t>
        <a:bodyPr/>
        <a:lstStyle/>
        <a:p>
          <a:endParaRPr lang="en-US"/>
        </a:p>
      </dgm:t>
    </dgm:pt>
    <dgm:pt modelId="{97361C97-C8A2-4C80-B468-31B76CCA81BA}">
      <dgm:prSet/>
      <dgm:spPr/>
      <dgm:t>
        <a:bodyPr/>
        <a:lstStyle/>
        <a:p>
          <a:pPr rtl="0"/>
          <a:endParaRPr lang="en-US" dirty="0"/>
        </a:p>
      </dgm:t>
    </dgm:pt>
    <dgm:pt modelId="{DA0F896A-CFF9-4D4F-8277-2C1B24DFFAAB}" type="parTrans" cxnId="{C433E04D-1D53-4A4C-8EAD-5A6043F57214}">
      <dgm:prSet/>
      <dgm:spPr/>
      <dgm:t>
        <a:bodyPr/>
        <a:lstStyle/>
        <a:p>
          <a:endParaRPr lang="en-US"/>
        </a:p>
      </dgm:t>
    </dgm:pt>
    <dgm:pt modelId="{FA1DDC99-A453-40B4-AC34-E0E5BEABD01F}" type="sibTrans" cxnId="{C433E04D-1D53-4A4C-8EAD-5A6043F57214}">
      <dgm:prSet/>
      <dgm:spPr/>
      <dgm:t>
        <a:bodyPr/>
        <a:lstStyle/>
        <a:p>
          <a:endParaRPr lang="en-US"/>
        </a:p>
      </dgm:t>
    </dgm:pt>
    <dgm:pt modelId="{A9FB8C79-A530-473E-BCDE-CF3897D7360B}">
      <dgm:prSet/>
      <dgm:spPr/>
      <dgm:t>
        <a:bodyPr/>
        <a:lstStyle/>
        <a:p>
          <a:pPr rtl="0"/>
          <a:endParaRPr lang="en-US" dirty="0"/>
        </a:p>
      </dgm:t>
    </dgm:pt>
    <dgm:pt modelId="{A498A258-2F73-417E-9265-3F14B803ABF1}" type="parTrans" cxnId="{4072EEB9-5E66-447F-B354-589BF6C27770}">
      <dgm:prSet/>
      <dgm:spPr/>
      <dgm:t>
        <a:bodyPr/>
        <a:lstStyle/>
        <a:p>
          <a:endParaRPr lang="en-US"/>
        </a:p>
      </dgm:t>
    </dgm:pt>
    <dgm:pt modelId="{4BCAA712-6ADE-4CED-AB7C-4B6F95C9538F}" type="sibTrans" cxnId="{4072EEB9-5E66-447F-B354-589BF6C27770}">
      <dgm:prSet/>
      <dgm:spPr/>
      <dgm:t>
        <a:bodyPr/>
        <a:lstStyle/>
        <a:p>
          <a:endParaRPr lang="en-US"/>
        </a:p>
      </dgm:t>
    </dgm:pt>
    <dgm:pt modelId="{8651CB5E-E4F7-4E2B-98AA-137CB53E9DC8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 action="ppaction://hlinksldjump"/>
            </a:rPr>
            <a:t>What is Bot?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hlinkshowjump?jump=nextslide" highlightClick="1"/>
            <a:hlinkHover xmlns:r="http://schemas.openxmlformats.org/officeDocument/2006/relationships" r:id="" action="ppaction://hlinkshowjump?jump=nextslide"/>
          </dgm14:cNvPr>
        </a:ext>
      </dgm:extLst>
    </dgm:pt>
    <dgm:pt modelId="{781C0CF6-EF00-4090-9280-7882B4D33066}" type="parTrans" cxnId="{9062557D-9C3F-442D-BE54-FA0F2F296890}">
      <dgm:prSet/>
      <dgm:spPr/>
      <dgm:t>
        <a:bodyPr/>
        <a:lstStyle/>
        <a:p>
          <a:endParaRPr lang="en-US"/>
        </a:p>
      </dgm:t>
    </dgm:pt>
    <dgm:pt modelId="{1E70D400-2B9B-45F7-B7F9-EF29A49BB308}" type="sibTrans" cxnId="{9062557D-9C3F-442D-BE54-FA0F2F296890}">
      <dgm:prSet/>
      <dgm:spPr/>
      <dgm:t>
        <a:bodyPr/>
        <a:lstStyle/>
        <a:p>
          <a:endParaRPr lang="en-US"/>
        </a:p>
      </dgm:t>
    </dgm:pt>
    <dgm:pt modelId="{672622DC-030D-4D6C-8A8E-ECD630FECE52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 action="ppaction://hlinksldjump"/>
            </a:rPr>
            <a:t>Used Services</a:t>
          </a:r>
          <a:endParaRPr lang="en-US" dirty="0"/>
        </a:p>
      </dgm:t>
    </dgm:pt>
    <dgm:pt modelId="{C286BA3D-4B10-4260-B37D-559666240BD2}" type="parTrans" cxnId="{A7106068-6F29-4DCB-841C-BD7A315E19FD}">
      <dgm:prSet/>
      <dgm:spPr/>
      <dgm:t>
        <a:bodyPr/>
        <a:lstStyle/>
        <a:p>
          <a:endParaRPr lang="en-US"/>
        </a:p>
      </dgm:t>
    </dgm:pt>
    <dgm:pt modelId="{512D2280-B857-49D8-B259-B7FED41E57EB}" type="sibTrans" cxnId="{A7106068-6F29-4DCB-841C-BD7A315E19FD}">
      <dgm:prSet/>
      <dgm:spPr/>
      <dgm:t>
        <a:bodyPr/>
        <a:lstStyle/>
        <a:p>
          <a:endParaRPr lang="en-US"/>
        </a:p>
      </dgm:t>
    </dgm:pt>
    <dgm:pt modelId="{EA27E793-B2F0-473E-B86C-674FC5E55719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 action="ppaction://hlinksldjump"/>
            </a:rPr>
            <a:t>Working Schema</a:t>
          </a:r>
          <a:endParaRPr lang="en-US" dirty="0"/>
        </a:p>
      </dgm:t>
    </dgm:pt>
    <dgm:pt modelId="{B5556015-3889-4338-8C82-2C7424D09E6C}" type="parTrans" cxnId="{8C907EAF-F2A9-4A6C-BB00-B1E74595D575}">
      <dgm:prSet/>
      <dgm:spPr/>
      <dgm:t>
        <a:bodyPr/>
        <a:lstStyle/>
        <a:p>
          <a:endParaRPr lang="en-US"/>
        </a:p>
      </dgm:t>
    </dgm:pt>
    <dgm:pt modelId="{AC28A3E4-EF12-41F6-98B0-F9E375DF97FF}" type="sibTrans" cxnId="{8C907EAF-F2A9-4A6C-BB00-B1E74595D575}">
      <dgm:prSet/>
      <dgm:spPr/>
      <dgm:t>
        <a:bodyPr/>
        <a:lstStyle/>
        <a:p>
          <a:endParaRPr lang="en-US"/>
        </a:p>
      </dgm:t>
    </dgm:pt>
    <dgm:pt modelId="{35D7C2C5-9313-47B8-B693-8AEFA0A3C30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4" action="ppaction://hlinksldjump"/>
            </a:rPr>
            <a:t>Work Completed</a:t>
          </a:r>
          <a:endParaRPr lang="en-US" dirty="0"/>
        </a:p>
      </dgm:t>
    </dgm:pt>
    <dgm:pt modelId="{18C5B119-172D-4730-A5F0-36C0153C85F5}" type="parTrans" cxnId="{454CEA9C-E298-4D35-B9CF-893403F32642}">
      <dgm:prSet/>
      <dgm:spPr/>
      <dgm:t>
        <a:bodyPr/>
        <a:lstStyle/>
        <a:p>
          <a:endParaRPr lang="en-US"/>
        </a:p>
      </dgm:t>
    </dgm:pt>
    <dgm:pt modelId="{8F874FE1-639A-49E9-A2BB-ABB54E375471}" type="sibTrans" cxnId="{454CEA9C-E298-4D35-B9CF-893403F32642}">
      <dgm:prSet/>
      <dgm:spPr/>
      <dgm:t>
        <a:bodyPr/>
        <a:lstStyle/>
        <a:p>
          <a:endParaRPr lang="en-US"/>
        </a:p>
      </dgm:t>
    </dgm:pt>
    <dgm:pt modelId="{26B72976-F4E2-4F5C-990A-CCF192C8EE6C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5" action="ppaction://hlinksldjump"/>
            </a:rPr>
            <a:t>Limitations</a:t>
          </a:r>
          <a:endParaRPr lang="en-US" dirty="0"/>
        </a:p>
      </dgm:t>
    </dgm:pt>
    <dgm:pt modelId="{3F1EAEC8-079B-4C19-8544-950B780B4E07}" type="parTrans" cxnId="{4A7CB441-02C3-4EC9-BBB3-3488A9F9D476}">
      <dgm:prSet/>
      <dgm:spPr/>
      <dgm:t>
        <a:bodyPr/>
        <a:lstStyle/>
        <a:p>
          <a:endParaRPr lang="en-US"/>
        </a:p>
      </dgm:t>
    </dgm:pt>
    <dgm:pt modelId="{A8D2322C-78E0-4019-886B-14EAE69BD334}" type="sibTrans" cxnId="{4A7CB441-02C3-4EC9-BBB3-3488A9F9D476}">
      <dgm:prSet/>
      <dgm:spPr/>
      <dgm:t>
        <a:bodyPr/>
        <a:lstStyle/>
        <a:p>
          <a:endParaRPr lang="en-US"/>
        </a:p>
      </dgm:t>
    </dgm:pt>
    <dgm:pt modelId="{39C077D9-D681-477C-8C5F-16712D991A4B}">
      <dgm:prSet/>
      <dgm:spPr/>
      <dgm:t>
        <a:bodyPr/>
        <a:lstStyle/>
        <a:p>
          <a:endParaRPr lang="en-US" dirty="0"/>
        </a:p>
      </dgm:t>
    </dgm:pt>
    <dgm:pt modelId="{32491767-863E-4FAF-86B3-4737EB6F0930}" type="parTrans" cxnId="{B3E2D936-150A-422D-8B9B-7185E501385C}">
      <dgm:prSet/>
      <dgm:spPr/>
      <dgm:t>
        <a:bodyPr/>
        <a:lstStyle/>
        <a:p>
          <a:endParaRPr lang="en-US"/>
        </a:p>
      </dgm:t>
    </dgm:pt>
    <dgm:pt modelId="{A64B55F3-FF3C-4276-8113-ACBE4933B13F}" type="sibTrans" cxnId="{B3E2D936-150A-422D-8B9B-7185E501385C}">
      <dgm:prSet/>
      <dgm:spPr/>
      <dgm:t>
        <a:bodyPr/>
        <a:lstStyle/>
        <a:p>
          <a:endParaRPr lang="en-US"/>
        </a:p>
      </dgm:t>
    </dgm:pt>
    <dgm:pt modelId="{0CFD8794-3694-42ED-AECB-1A89649C0113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6" action="ppaction://hlinksldjump"/>
            </a:rPr>
            <a:t>Uses</a:t>
          </a:r>
          <a:endParaRPr lang="en-US" dirty="0"/>
        </a:p>
      </dgm:t>
    </dgm:pt>
    <dgm:pt modelId="{6C712492-6961-4076-BFDD-6E093F0D59AE}" type="parTrans" cxnId="{75AFE9C4-8E7B-4576-85DF-3D3A38E2A3E4}">
      <dgm:prSet/>
      <dgm:spPr/>
      <dgm:t>
        <a:bodyPr/>
        <a:lstStyle/>
        <a:p>
          <a:endParaRPr lang="en-US"/>
        </a:p>
      </dgm:t>
    </dgm:pt>
    <dgm:pt modelId="{BC619952-4E4B-4BD3-AE99-833AC10F5FEE}" type="sibTrans" cxnId="{75AFE9C4-8E7B-4576-85DF-3D3A38E2A3E4}">
      <dgm:prSet/>
      <dgm:spPr/>
      <dgm:t>
        <a:bodyPr/>
        <a:lstStyle/>
        <a:p>
          <a:endParaRPr lang="en-US"/>
        </a:p>
      </dgm:t>
    </dgm:pt>
    <dgm:pt modelId="{1D34060E-C585-426A-8C71-D4AB4B15F169}">
      <dgm:prSet/>
      <dgm:spPr/>
      <dgm:t>
        <a:bodyPr/>
        <a:lstStyle/>
        <a:p>
          <a:endParaRPr lang="en-US" dirty="0"/>
        </a:p>
      </dgm:t>
    </dgm:pt>
    <dgm:pt modelId="{F1B68180-13E4-4410-A4E1-F769DCFCA6DE}" type="parTrans" cxnId="{852A9190-5955-4458-80B5-AD5FED3741B1}">
      <dgm:prSet/>
      <dgm:spPr/>
      <dgm:t>
        <a:bodyPr/>
        <a:lstStyle/>
        <a:p>
          <a:endParaRPr lang="en-US"/>
        </a:p>
      </dgm:t>
    </dgm:pt>
    <dgm:pt modelId="{ABF11AA5-1F66-482B-8ECD-7C5D686E10A2}" type="sibTrans" cxnId="{852A9190-5955-4458-80B5-AD5FED3741B1}">
      <dgm:prSet/>
      <dgm:spPr/>
      <dgm:t>
        <a:bodyPr/>
        <a:lstStyle/>
        <a:p>
          <a:endParaRPr lang="en-US"/>
        </a:p>
      </dgm:t>
    </dgm:pt>
    <dgm:pt modelId="{251AFA92-D299-42DD-996F-FC7389A35816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7" action="ppaction://hlinksldjump"/>
            </a:rPr>
            <a:t>Benefits</a:t>
          </a:r>
          <a:endParaRPr lang="en-US" dirty="0"/>
        </a:p>
      </dgm:t>
    </dgm:pt>
    <dgm:pt modelId="{F9430399-F53A-42C5-8234-C59D362A1511}" type="parTrans" cxnId="{2E0A299C-D890-4A94-A646-D6B5142A1B5D}">
      <dgm:prSet/>
      <dgm:spPr/>
      <dgm:t>
        <a:bodyPr/>
        <a:lstStyle/>
        <a:p>
          <a:endParaRPr lang="en-IN"/>
        </a:p>
      </dgm:t>
    </dgm:pt>
    <dgm:pt modelId="{6B0341D5-13D5-408F-8CCF-2791B8823C68}" type="sibTrans" cxnId="{2E0A299C-D890-4A94-A646-D6B5142A1B5D}">
      <dgm:prSet/>
      <dgm:spPr/>
      <dgm:t>
        <a:bodyPr/>
        <a:lstStyle/>
        <a:p>
          <a:endParaRPr lang="en-IN"/>
        </a:p>
      </dgm:t>
    </dgm:pt>
    <dgm:pt modelId="{53E86318-C917-455D-B9D3-150F532A1145}">
      <dgm:prSet/>
      <dgm:spPr/>
      <dgm:t>
        <a:bodyPr/>
        <a:lstStyle/>
        <a:p>
          <a:endParaRPr lang="en-US" dirty="0"/>
        </a:p>
      </dgm:t>
    </dgm:pt>
    <dgm:pt modelId="{2C64D008-5511-4BB5-B150-4EE16D066969}" type="parTrans" cxnId="{8A5EE7C9-F5A7-42BA-9EF7-22F2779F332C}">
      <dgm:prSet/>
      <dgm:spPr/>
      <dgm:t>
        <a:bodyPr/>
        <a:lstStyle/>
        <a:p>
          <a:endParaRPr lang="en-IN"/>
        </a:p>
      </dgm:t>
    </dgm:pt>
    <dgm:pt modelId="{30BA5A7F-1A9C-4E09-85F2-197946CE9BBD}" type="sibTrans" cxnId="{8A5EE7C9-F5A7-42BA-9EF7-22F2779F332C}">
      <dgm:prSet/>
      <dgm:spPr/>
      <dgm:t>
        <a:bodyPr/>
        <a:lstStyle/>
        <a:p>
          <a:endParaRPr lang="en-IN"/>
        </a:p>
      </dgm:t>
    </dgm:pt>
    <dgm:pt modelId="{586EBDC9-5956-4BAA-B21F-B9FB7DDDE268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8" action="ppaction://hlinksldjump"/>
            </a:rPr>
            <a:t>Applications</a:t>
          </a:r>
          <a:endParaRPr lang="en-US" dirty="0"/>
        </a:p>
      </dgm:t>
    </dgm:pt>
    <dgm:pt modelId="{399087C1-7D6C-4B7A-B402-8C17BC217982}" type="parTrans" cxnId="{2D7526AA-45A3-4653-824E-0FE3C3E9F02F}">
      <dgm:prSet/>
      <dgm:spPr/>
      <dgm:t>
        <a:bodyPr/>
        <a:lstStyle/>
        <a:p>
          <a:endParaRPr lang="en-US"/>
        </a:p>
      </dgm:t>
    </dgm:pt>
    <dgm:pt modelId="{AE7CF124-57FF-4618-AEF3-397E08A5FDA9}" type="sibTrans" cxnId="{2D7526AA-45A3-4653-824E-0FE3C3E9F02F}">
      <dgm:prSet/>
      <dgm:spPr/>
      <dgm:t>
        <a:bodyPr/>
        <a:lstStyle/>
        <a:p>
          <a:endParaRPr lang="en-US"/>
        </a:p>
      </dgm:t>
    </dgm:pt>
    <dgm:pt modelId="{33A9BAC6-C409-4B0D-8B94-DD3A03D7589C}">
      <dgm:prSet/>
      <dgm:spPr/>
      <dgm:t>
        <a:bodyPr/>
        <a:lstStyle/>
        <a:p>
          <a:endParaRPr lang="en-US" dirty="0"/>
        </a:p>
      </dgm:t>
    </dgm:pt>
    <dgm:pt modelId="{8C379B4D-AA86-4178-8142-5CF6AE2F5387}" type="parTrans" cxnId="{F97AB7DF-03AE-487F-AD10-40C767BD47CB}">
      <dgm:prSet/>
      <dgm:spPr/>
      <dgm:t>
        <a:bodyPr/>
        <a:lstStyle/>
        <a:p>
          <a:endParaRPr lang="en-US"/>
        </a:p>
      </dgm:t>
    </dgm:pt>
    <dgm:pt modelId="{B6127CEF-F2C2-43A3-A3F1-65F001E631FB}" type="sibTrans" cxnId="{F97AB7DF-03AE-487F-AD10-40C767BD47CB}">
      <dgm:prSet/>
      <dgm:spPr/>
      <dgm:t>
        <a:bodyPr/>
        <a:lstStyle/>
        <a:p>
          <a:endParaRPr lang="en-US"/>
        </a:p>
      </dgm:t>
    </dgm:pt>
    <dgm:pt modelId="{35558AD0-416C-43E6-97BF-7F63AE050C21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9" action="ppaction://hlinksldjump"/>
            </a:rPr>
            <a:t>Future Goals</a:t>
          </a:r>
          <a:endParaRPr lang="en-US" dirty="0"/>
        </a:p>
      </dgm:t>
    </dgm:pt>
    <dgm:pt modelId="{3B090327-E9C6-44E6-8664-77C922475492}" type="parTrans" cxnId="{3B8DBB1C-F252-49D8-8CDE-2A6C93FAC017}">
      <dgm:prSet/>
      <dgm:spPr/>
      <dgm:t>
        <a:bodyPr/>
        <a:lstStyle/>
        <a:p>
          <a:endParaRPr lang="en-US"/>
        </a:p>
      </dgm:t>
    </dgm:pt>
    <dgm:pt modelId="{EA45296E-7A29-412A-986E-C013E08C01B8}" type="sibTrans" cxnId="{3B8DBB1C-F252-49D8-8CDE-2A6C93FAC017}">
      <dgm:prSet/>
      <dgm:spPr/>
      <dgm:t>
        <a:bodyPr/>
        <a:lstStyle/>
        <a:p>
          <a:endParaRPr lang="en-US"/>
        </a:p>
      </dgm:t>
    </dgm:pt>
    <dgm:pt modelId="{FCC381FD-2219-4899-8177-E45E6DFF52C3}">
      <dgm:prSet/>
      <dgm:spPr/>
      <dgm:t>
        <a:bodyPr/>
        <a:lstStyle/>
        <a:p>
          <a:endParaRPr lang="en-US" dirty="0"/>
        </a:p>
      </dgm:t>
    </dgm:pt>
    <dgm:pt modelId="{ED1BAD0B-5A6C-4B9F-A5FD-DB875FCA3E27}" type="parTrans" cxnId="{9E36293B-13D1-4E0A-B818-D03667B84ADB}">
      <dgm:prSet/>
      <dgm:spPr/>
      <dgm:t>
        <a:bodyPr/>
        <a:lstStyle/>
        <a:p>
          <a:endParaRPr lang="en-US"/>
        </a:p>
      </dgm:t>
    </dgm:pt>
    <dgm:pt modelId="{766AE13B-6880-4696-9AE5-257418DBEB33}" type="sibTrans" cxnId="{9E36293B-13D1-4E0A-B818-D03667B84ADB}">
      <dgm:prSet/>
      <dgm:spPr/>
      <dgm:t>
        <a:bodyPr/>
        <a:lstStyle/>
        <a:p>
          <a:endParaRPr lang="en-US"/>
        </a:p>
      </dgm:t>
    </dgm:pt>
    <dgm:pt modelId="{8C3CD893-70AA-4FC1-B20C-D8DF47FFF77A}" type="pres">
      <dgm:prSet presAssocID="{FE4CDF26-9A39-456B-A18A-2BA336E04723}" presName="linearFlow" presStyleCnt="0">
        <dgm:presLayoutVars>
          <dgm:dir/>
          <dgm:animLvl val="lvl"/>
          <dgm:resizeHandles val="exact"/>
        </dgm:presLayoutVars>
      </dgm:prSet>
      <dgm:spPr/>
    </dgm:pt>
    <dgm:pt modelId="{57E4F369-5900-4EEF-9E79-EB63C3B2D332}" type="pres">
      <dgm:prSet presAssocID="{FACE3495-8ABB-45AE-919B-DECC4132F94C}" presName="composite" presStyleCnt="0"/>
      <dgm:spPr/>
    </dgm:pt>
    <dgm:pt modelId="{6F0D32A3-A53B-4868-8499-9DD6B8FDF55E}" type="pres">
      <dgm:prSet presAssocID="{FACE3495-8ABB-45AE-919B-DECC4132F94C}" presName="parentText" presStyleLbl="alignNode1" presStyleIdx="0" presStyleCnt="9">
        <dgm:presLayoutVars>
          <dgm:chMax val="1"/>
          <dgm:bulletEnabled val="1"/>
        </dgm:presLayoutVars>
      </dgm:prSet>
      <dgm:spPr/>
    </dgm:pt>
    <dgm:pt modelId="{DEE4BAA6-FC5F-4899-9BB7-818AF524C020}" type="pres">
      <dgm:prSet presAssocID="{FACE3495-8ABB-45AE-919B-DECC4132F94C}" presName="descendantText" presStyleLbl="alignAcc1" presStyleIdx="0" presStyleCnt="9">
        <dgm:presLayoutVars>
          <dgm:bulletEnabled val="1"/>
        </dgm:presLayoutVars>
      </dgm:prSet>
      <dgm:spPr/>
    </dgm:pt>
    <dgm:pt modelId="{E7A6BA08-ABB4-495B-B3BC-146C6A4B29B6}" type="pres">
      <dgm:prSet presAssocID="{48F664C5-B648-4ED0-AC38-E8D2CBF2D199}" presName="sp" presStyleCnt="0"/>
      <dgm:spPr/>
    </dgm:pt>
    <dgm:pt modelId="{A327CDA1-BD4E-43C8-8438-117059C234D7}" type="pres">
      <dgm:prSet presAssocID="{DE05FB34-8852-4C0E-A76A-E6241EA60C71}" presName="composite" presStyleCnt="0"/>
      <dgm:spPr/>
    </dgm:pt>
    <dgm:pt modelId="{B00B6ACE-3242-44EA-A6E4-0E41996F239C}" type="pres">
      <dgm:prSet presAssocID="{DE05FB34-8852-4C0E-A76A-E6241EA60C71}" presName="parentText" presStyleLbl="alignNode1" presStyleIdx="1" presStyleCnt="9">
        <dgm:presLayoutVars>
          <dgm:chMax val="1"/>
          <dgm:bulletEnabled val="1"/>
        </dgm:presLayoutVars>
      </dgm:prSet>
      <dgm:spPr/>
    </dgm:pt>
    <dgm:pt modelId="{DDA2C794-FFD7-4759-B003-5FC689282232}" type="pres">
      <dgm:prSet presAssocID="{DE05FB34-8852-4C0E-A76A-E6241EA60C71}" presName="descendantText" presStyleLbl="alignAcc1" presStyleIdx="1" presStyleCnt="9">
        <dgm:presLayoutVars>
          <dgm:bulletEnabled val="1"/>
        </dgm:presLayoutVars>
      </dgm:prSet>
      <dgm:spPr/>
    </dgm:pt>
    <dgm:pt modelId="{6C652C29-54F0-47AE-9E2E-538332C3ECD6}" type="pres">
      <dgm:prSet presAssocID="{29F14814-236D-437E-842A-ACF459023A57}" presName="sp" presStyleCnt="0"/>
      <dgm:spPr/>
    </dgm:pt>
    <dgm:pt modelId="{EBA154CE-4078-4188-8B5F-1ABC5F9CE9BC}" type="pres">
      <dgm:prSet presAssocID="{97361C97-C8A2-4C80-B468-31B76CCA81BA}" presName="composite" presStyleCnt="0"/>
      <dgm:spPr/>
    </dgm:pt>
    <dgm:pt modelId="{09AF415B-84B4-45A7-9AB5-8D2563083365}" type="pres">
      <dgm:prSet presAssocID="{97361C97-C8A2-4C80-B468-31B76CCA81BA}" presName="parentText" presStyleLbl="alignNode1" presStyleIdx="2" presStyleCnt="9">
        <dgm:presLayoutVars>
          <dgm:chMax val="1"/>
          <dgm:bulletEnabled val="1"/>
        </dgm:presLayoutVars>
      </dgm:prSet>
      <dgm:spPr/>
    </dgm:pt>
    <dgm:pt modelId="{E0121DE7-D007-44FB-AA80-EC42707371C7}" type="pres">
      <dgm:prSet presAssocID="{97361C97-C8A2-4C80-B468-31B76CCA81BA}" presName="descendantText" presStyleLbl="alignAcc1" presStyleIdx="2" presStyleCnt="9">
        <dgm:presLayoutVars>
          <dgm:bulletEnabled val="1"/>
        </dgm:presLayoutVars>
      </dgm:prSet>
      <dgm:spPr/>
    </dgm:pt>
    <dgm:pt modelId="{A5D787CF-A78F-47E4-AEBB-05B40FF82106}" type="pres">
      <dgm:prSet presAssocID="{FA1DDC99-A453-40B4-AC34-E0E5BEABD01F}" presName="sp" presStyleCnt="0"/>
      <dgm:spPr/>
    </dgm:pt>
    <dgm:pt modelId="{F50E14C0-B878-46F6-921C-30623210CE93}" type="pres">
      <dgm:prSet presAssocID="{A9FB8C79-A530-473E-BCDE-CF3897D7360B}" presName="composite" presStyleCnt="0"/>
      <dgm:spPr/>
    </dgm:pt>
    <dgm:pt modelId="{635A8318-6471-4AEF-B0F0-0576AB058F03}" type="pres">
      <dgm:prSet presAssocID="{A9FB8C79-A530-473E-BCDE-CF3897D7360B}" presName="parentText" presStyleLbl="alignNode1" presStyleIdx="3" presStyleCnt="9">
        <dgm:presLayoutVars>
          <dgm:chMax val="1"/>
          <dgm:bulletEnabled val="1"/>
        </dgm:presLayoutVars>
      </dgm:prSet>
      <dgm:spPr/>
    </dgm:pt>
    <dgm:pt modelId="{A75181BC-B491-4C3D-AAAE-7DE847408812}" type="pres">
      <dgm:prSet presAssocID="{A9FB8C79-A530-473E-BCDE-CF3897D7360B}" presName="descendantText" presStyleLbl="alignAcc1" presStyleIdx="3" presStyleCnt="9">
        <dgm:presLayoutVars>
          <dgm:bulletEnabled val="1"/>
        </dgm:presLayoutVars>
      </dgm:prSet>
      <dgm:spPr/>
    </dgm:pt>
    <dgm:pt modelId="{0CD3036E-4F29-4162-919A-8C4F110D7B93}" type="pres">
      <dgm:prSet presAssocID="{4BCAA712-6ADE-4CED-AB7C-4B6F95C9538F}" presName="sp" presStyleCnt="0"/>
      <dgm:spPr/>
    </dgm:pt>
    <dgm:pt modelId="{6DDB49F0-A71B-432F-9434-0F1ED94C2C3F}" type="pres">
      <dgm:prSet presAssocID="{39C077D9-D681-477C-8C5F-16712D991A4B}" presName="composite" presStyleCnt="0"/>
      <dgm:spPr/>
    </dgm:pt>
    <dgm:pt modelId="{334F7030-301A-4DC0-8D4F-19B8F00D400F}" type="pres">
      <dgm:prSet presAssocID="{39C077D9-D681-477C-8C5F-16712D991A4B}" presName="parentText" presStyleLbl="alignNode1" presStyleIdx="4" presStyleCnt="9">
        <dgm:presLayoutVars>
          <dgm:chMax val="1"/>
          <dgm:bulletEnabled val="1"/>
        </dgm:presLayoutVars>
      </dgm:prSet>
      <dgm:spPr/>
    </dgm:pt>
    <dgm:pt modelId="{4AF7CD4D-35A0-429E-96D9-D963F29175E9}" type="pres">
      <dgm:prSet presAssocID="{39C077D9-D681-477C-8C5F-16712D991A4B}" presName="descendantText" presStyleLbl="alignAcc1" presStyleIdx="4" presStyleCnt="9">
        <dgm:presLayoutVars>
          <dgm:bulletEnabled val="1"/>
        </dgm:presLayoutVars>
      </dgm:prSet>
      <dgm:spPr/>
    </dgm:pt>
    <dgm:pt modelId="{AE5549A0-DC8F-4E32-BF45-DBD04AA2F357}" type="pres">
      <dgm:prSet presAssocID="{A64B55F3-FF3C-4276-8113-ACBE4933B13F}" presName="sp" presStyleCnt="0"/>
      <dgm:spPr/>
    </dgm:pt>
    <dgm:pt modelId="{41F3766E-066E-46B6-B661-896F4931B015}" type="pres">
      <dgm:prSet presAssocID="{53E86318-C917-455D-B9D3-150F532A1145}" presName="composite" presStyleCnt="0"/>
      <dgm:spPr/>
    </dgm:pt>
    <dgm:pt modelId="{8933C1AC-7B83-49C3-9A2A-CC13CF3BCD8C}" type="pres">
      <dgm:prSet presAssocID="{53E86318-C917-455D-B9D3-150F532A1145}" presName="parentText" presStyleLbl="alignNode1" presStyleIdx="5" presStyleCnt="9">
        <dgm:presLayoutVars>
          <dgm:chMax val="1"/>
          <dgm:bulletEnabled val="1"/>
        </dgm:presLayoutVars>
      </dgm:prSet>
      <dgm:spPr/>
    </dgm:pt>
    <dgm:pt modelId="{181F472C-4204-42C3-8BE1-3FD1C4BA2AC4}" type="pres">
      <dgm:prSet presAssocID="{53E86318-C917-455D-B9D3-150F532A1145}" presName="descendantText" presStyleLbl="alignAcc1" presStyleIdx="5" presStyleCnt="9">
        <dgm:presLayoutVars>
          <dgm:bulletEnabled val="1"/>
        </dgm:presLayoutVars>
      </dgm:prSet>
      <dgm:spPr/>
    </dgm:pt>
    <dgm:pt modelId="{038FBAD8-EEFE-4F95-B0C4-AEC66A788467}" type="pres">
      <dgm:prSet presAssocID="{30BA5A7F-1A9C-4E09-85F2-197946CE9BBD}" presName="sp" presStyleCnt="0"/>
      <dgm:spPr/>
    </dgm:pt>
    <dgm:pt modelId="{00936415-07C5-4005-8BA2-9AB3D0C07171}" type="pres">
      <dgm:prSet presAssocID="{1D34060E-C585-426A-8C71-D4AB4B15F169}" presName="composite" presStyleCnt="0"/>
      <dgm:spPr/>
    </dgm:pt>
    <dgm:pt modelId="{CDA6A6AE-DC30-4C44-B6B0-670B4F6E95E7}" type="pres">
      <dgm:prSet presAssocID="{1D34060E-C585-426A-8C71-D4AB4B15F169}" presName="parentText" presStyleLbl="alignNode1" presStyleIdx="6" presStyleCnt="9">
        <dgm:presLayoutVars>
          <dgm:chMax val="1"/>
          <dgm:bulletEnabled val="1"/>
        </dgm:presLayoutVars>
      </dgm:prSet>
      <dgm:spPr/>
    </dgm:pt>
    <dgm:pt modelId="{15B50C68-D134-4DDA-BF2F-A72A05BC8B40}" type="pres">
      <dgm:prSet presAssocID="{1D34060E-C585-426A-8C71-D4AB4B15F169}" presName="descendantText" presStyleLbl="alignAcc1" presStyleIdx="6" presStyleCnt="9">
        <dgm:presLayoutVars>
          <dgm:bulletEnabled val="1"/>
        </dgm:presLayoutVars>
      </dgm:prSet>
      <dgm:spPr/>
    </dgm:pt>
    <dgm:pt modelId="{0390D462-EDBE-4C03-A49E-A6091609582F}" type="pres">
      <dgm:prSet presAssocID="{ABF11AA5-1F66-482B-8ECD-7C5D686E10A2}" presName="sp" presStyleCnt="0"/>
      <dgm:spPr/>
    </dgm:pt>
    <dgm:pt modelId="{726ED197-2BDE-43E1-9846-325EF5994999}" type="pres">
      <dgm:prSet presAssocID="{33A9BAC6-C409-4B0D-8B94-DD3A03D7589C}" presName="composite" presStyleCnt="0"/>
      <dgm:spPr/>
    </dgm:pt>
    <dgm:pt modelId="{BD3092C0-BFB0-4A52-81DB-788D5B211DE0}" type="pres">
      <dgm:prSet presAssocID="{33A9BAC6-C409-4B0D-8B94-DD3A03D7589C}" presName="parentText" presStyleLbl="alignNode1" presStyleIdx="7" presStyleCnt="9">
        <dgm:presLayoutVars>
          <dgm:chMax val="1"/>
          <dgm:bulletEnabled val="1"/>
        </dgm:presLayoutVars>
      </dgm:prSet>
      <dgm:spPr/>
    </dgm:pt>
    <dgm:pt modelId="{E49EFB9C-86CD-431B-B1A3-9FDBF93E6864}" type="pres">
      <dgm:prSet presAssocID="{33A9BAC6-C409-4B0D-8B94-DD3A03D7589C}" presName="descendantText" presStyleLbl="alignAcc1" presStyleIdx="7" presStyleCnt="9">
        <dgm:presLayoutVars>
          <dgm:bulletEnabled val="1"/>
        </dgm:presLayoutVars>
      </dgm:prSet>
      <dgm:spPr/>
    </dgm:pt>
    <dgm:pt modelId="{7537FA02-6440-41EB-B1AC-A79C39849794}" type="pres">
      <dgm:prSet presAssocID="{B6127CEF-F2C2-43A3-A3F1-65F001E631FB}" presName="sp" presStyleCnt="0"/>
      <dgm:spPr/>
    </dgm:pt>
    <dgm:pt modelId="{045F373E-31A0-49C7-96BE-520E98CA0287}" type="pres">
      <dgm:prSet presAssocID="{FCC381FD-2219-4899-8177-E45E6DFF52C3}" presName="composite" presStyleCnt="0"/>
      <dgm:spPr/>
    </dgm:pt>
    <dgm:pt modelId="{30D4780F-06AB-4D61-8CEF-4DDD3746D8A7}" type="pres">
      <dgm:prSet presAssocID="{FCC381FD-2219-4899-8177-E45E6DFF52C3}" presName="parentText" presStyleLbl="alignNode1" presStyleIdx="8" presStyleCnt="9">
        <dgm:presLayoutVars>
          <dgm:chMax val="1"/>
          <dgm:bulletEnabled val="1"/>
        </dgm:presLayoutVars>
      </dgm:prSet>
      <dgm:spPr/>
    </dgm:pt>
    <dgm:pt modelId="{5EC8BACD-7830-4E68-A3D3-879A9856A66E}" type="pres">
      <dgm:prSet presAssocID="{FCC381FD-2219-4899-8177-E45E6DFF52C3}" presName="descendantText" presStyleLbl="alignAcc1" presStyleIdx="8" presStyleCnt="9">
        <dgm:presLayoutVars>
          <dgm:bulletEnabled val="1"/>
        </dgm:presLayoutVars>
      </dgm:prSet>
      <dgm:spPr/>
    </dgm:pt>
  </dgm:ptLst>
  <dgm:cxnLst>
    <dgm:cxn modelId="{DB5ACD0E-96D9-43C3-ADEF-D5C23B66CCAE}" type="presOf" srcId="{35D7C2C5-9313-47B8-B693-8AEFA0A3C307}" destId="{A75181BC-B491-4C3D-AAAE-7DE847408812}" srcOrd="0" destOrd="0" presId="urn:microsoft.com/office/officeart/2005/8/layout/chevron2"/>
    <dgm:cxn modelId="{BA828912-5558-4067-81D7-39EA2C86D35D}" type="presOf" srcId="{DE05FB34-8852-4C0E-A76A-E6241EA60C71}" destId="{B00B6ACE-3242-44EA-A6E4-0E41996F239C}" srcOrd="0" destOrd="0" presId="urn:microsoft.com/office/officeart/2005/8/layout/chevron2"/>
    <dgm:cxn modelId="{37AEF312-2E46-4836-9CDA-A1E82660454D}" srcId="{FE4CDF26-9A39-456B-A18A-2BA336E04723}" destId="{FACE3495-8ABB-45AE-919B-DECC4132F94C}" srcOrd="0" destOrd="0" parTransId="{06CE816A-E967-4960-BCAE-98DA4ED23539}" sibTransId="{48F664C5-B648-4ED0-AC38-E8D2CBF2D199}"/>
    <dgm:cxn modelId="{3B8DBB1C-F252-49D8-8CDE-2A6C93FAC017}" srcId="{FCC381FD-2219-4899-8177-E45E6DFF52C3}" destId="{35558AD0-416C-43E6-97BF-7F63AE050C21}" srcOrd="0" destOrd="0" parTransId="{3B090327-E9C6-44E6-8664-77C922475492}" sibTransId="{EA45296E-7A29-412A-986E-C013E08C01B8}"/>
    <dgm:cxn modelId="{2013D726-8EDC-42ED-87CA-954C5C827284}" type="presOf" srcId="{26B72976-F4E2-4F5C-990A-CCF192C8EE6C}" destId="{4AF7CD4D-35A0-429E-96D9-D963F29175E9}" srcOrd="0" destOrd="0" presId="urn:microsoft.com/office/officeart/2005/8/layout/chevron2"/>
    <dgm:cxn modelId="{1720952E-0332-4753-86A5-A861C3DB09B1}" type="presOf" srcId="{53E86318-C917-455D-B9D3-150F532A1145}" destId="{8933C1AC-7B83-49C3-9A2A-CC13CF3BCD8C}" srcOrd="0" destOrd="0" presId="urn:microsoft.com/office/officeart/2005/8/layout/chevron2"/>
    <dgm:cxn modelId="{84BD9832-6E03-43AD-BF8A-B7800E5EA6A2}" type="presOf" srcId="{586EBDC9-5956-4BAA-B21F-B9FB7DDDE268}" destId="{E49EFB9C-86CD-431B-B1A3-9FDBF93E6864}" srcOrd="0" destOrd="0" presId="urn:microsoft.com/office/officeart/2005/8/layout/chevron2"/>
    <dgm:cxn modelId="{B3E2D936-150A-422D-8B9B-7185E501385C}" srcId="{FE4CDF26-9A39-456B-A18A-2BA336E04723}" destId="{39C077D9-D681-477C-8C5F-16712D991A4B}" srcOrd="4" destOrd="0" parTransId="{32491767-863E-4FAF-86B3-4737EB6F0930}" sibTransId="{A64B55F3-FF3C-4276-8113-ACBE4933B13F}"/>
    <dgm:cxn modelId="{9E36293B-13D1-4E0A-B818-D03667B84ADB}" srcId="{FE4CDF26-9A39-456B-A18A-2BA336E04723}" destId="{FCC381FD-2219-4899-8177-E45E6DFF52C3}" srcOrd="8" destOrd="0" parTransId="{ED1BAD0B-5A6C-4B9F-A5FD-DB875FCA3E27}" sibTransId="{766AE13B-6880-4696-9AE5-257418DBEB33}"/>
    <dgm:cxn modelId="{9A3B533E-A351-492E-8FC4-21A0B1443ECE}" type="presOf" srcId="{672622DC-030D-4D6C-8A8E-ECD630FECE52}" destId="{DDA2C794-FFD7-4759-B003-5FC689282232}" srcOrd="0" destOrd="0" presId="urn:microsoft.com/office/officeart/2005/8/layout/chevron2"/>
    <dgm:cxn modelId="{312FE85C-B6D5-49A3-88DB-1B9850ED66C8}" type="presOf" srcId="{39C077D9-D681-477C-8C5F-16712D991A4B}" destId="{334F7030-301A-4DC0-8D4F-19B8F00D400F}" srcOrd="0" destOrd="0" presId="urn:microsoft.com/office/officeart/2005/8/layout/chevron2"/>
    <dgm:cxn modelId="{4A7CB441-02C3-4EC9-BBB3-3488A9F9D476}" srcId="{39C077D9-D681-477C-8C5F-16712D991A4B}" destId="{26B72976-F4E2-4F5C-990A-CCF192C8EE6C}" srcOrd="0" destOrd="0" parTransId="{3F1EAEC8-079B-4C19-8544-950B780B4E07}" sibTransId="{A8D2322C-78E0-4019-886B-14EAE69BD334}"/>
    <dgm:cxn modelId="{A7106068-6F29-4DCB-841C-BD7A315E19FD}" srcId="{DE05FB34-8852-4C0E-A76A-E6241EA60C71}" destId="{672622DC-030D-4D6C-8A8E-ECD630FECE52}" srcOrd="0" destOrd="0" parTransId="{C286BA3D-4B10-4260-B37D-559666240BD2}" sibTransId="{512D2280-B857-49D8-B259-B7FED41E57EB}"/>
    <dgm:cxn modelId="{E4F63C4B-1972-4B08-BD16-3D8FE2B61F06}" type="presOf" srcId="{A9FB8C79-A530-473E-BCDE-CF3897D7360B}" destId="{635A8318-6471-4AEF-B0F0-0576AB058F03}" srcOrd="0" destOrd="0" presId="urn:microsoft.com/office/officeart/2005/8/layout/chevron2"/>
    <dgm:cxn modelId="{278A064D-FBBC-4370-816A-B47EF325F77A}" type="presOf" srcId="{EA27E793-B2F0-473E-B86C-674FC5E55719}" destId="{E0121DE7-D007-44FB-AA80-EC42707371C7}" srcOrd="0" destOrd="0" presId="urn:microsoft.com/office/officeart/2005/8/layout/chevron2"/>
    <dgm:cxn modelId="{C433E04D-1D53-4A4C-8EAD-5A6043F57214}" srcId="{FE4CDF26-9A39-456B-A18A-2BA336E04723}" destId="{97361C97-C8A2-4C80-B468-31B76CCA81BA}" srcOrd="2" destOrd="0" parTransId="{DA0F896A-CFF9-4D4F-8277-2C1B24DFFAAB}" sibTransId="{FA1DDC99-A453-40B4-AC34-E0E5BEABD01F}"/>
    <dgm:cxn modelId="{90082F50-5709-4355-B5BE-F2F756B5A301}" type="presOf" srcId="{FCC381FD-2219-4899-8177-E45E6DFF52C3}" destId="{30D4780F-06AB-4D61-8CEF-4DDD3746D8A7}" srcOrd="0" destOrd="0" presId="urn:microsoft.com/office/officeart/2005/8/layout/chevron2"/>
    <dgm:cxn modelId="{FF4E9A7A-16C9-420F-80E6-3030221B201F}" type="presOf" srcId="{35558AD0-416C-43E6-97BF-7F63AE050C21}" destId="{5EC8BACD-7830-4E68-A3D3-879A9856A66E}" srcOrd="0" destOrd="0" presId="urn:microsoft.com/office/officeart/2005/8/layout/chevron2"/>
    <dgm:cxn modelId="{9062557D-9C3F-442D-BE54-FA0F2F296890}" srcId="{FACE3495-8ABB-45AE-919B-DECC4132F94C}" destId="{8651CB5E-E4F7-4E2B-98AA-137CB53E9DC8}" srcOrd="0" destOrd="0" parTransId="{781C0CF6-EF00-4090-9280-7882B4D33066}" sibTransId="{1E70D400-2B9B-45F7-B7F9-EF29A49BB308}"/>
    <dgm:cxn modelId="{E3D93380-47CB-406B-B8F6-787075908686}" type="presOf" srcId="{251AFA92-D299-42DD-996F-FC7389A35816}" destId="{181F472C-4204-42C3-8BE1-3FD1C4BA2AC4}" srcOrd="0" destOrd="0" presId="urn:microsoft.com/office/officeart/2005/8/layout/chevron2"/>
    <dgm:cxn modelId="{6FA9E18C-B395-4EA8-B34A-613A43CBFC6A}" type="presOf" srcId="{97361C97-C8A2-4C80-B468-31B76CCA81BA}" destId="{09AF415B-84B4-45A7-9AB5-8D2563083365}" srcOrd="0" destOrd="0" presId="urn:microsoft.com/office/officeart/2005/8/layout/chevron2"/>
    <dgm:cxn modelId="{852A9190-5955-4458-80B5-AD5FED3741B1}" srcId="{FE4CDF26-9A39-456B-A18A-2BA336E04723}" destId="{1D34060E-C585-426A-8C71-D4AB4B15F169}" srcOrd="6" destOrd="0" parTransId="{F1B68180-13E4-4410-A4E1-F769DCFCA6DE}" sibTransId="{ABF11AA5-1F66-482B-8ECD-7C5D686E10A2}"/>
    <dgm:cxn modelId="{2E0A299C-D890-4A94-A646-D6B5142A1B5D}" srcId="{53E86318-C917-455D-B9D3-150F532A1145}" destId="{251AFA92-D299-42DD-996F-FC7389A35816}" srcOrd="0" destOrd="0" parTransId="{F9430399-F53A-42C5-8234-C59D362A1511}" sibTransId="{6B0341D5-13D5-408F-8CCF-2791B8823C68}"/>
    <dgm:cxn modelId="{454CEA9C-E298-4D35-B9CF-893403F32642}" srcId="{A9FB8C79-A530-473E-BCDE-CF3897D7360B}" destId="{35D7C2C5-9313-47B8-B693-8AEFA0A3C307}" srcOrd="0" destOrd="0" parTransId="{18C5B119-172D-4730-A5F0-36C0153C85F5}" sibTransId="{8F874FE1-639A-49E9-A2BB-ABB54E375471}"/>
    <dgm:cxn modelId="{07FD42A2-4F86-49E1-B5B0-EEC88A9B0B3A}" type="presOf" srcId="{FACE3495-8ABB-45AE-919B-DECC4132F94C}" destId="{6F0D32A3-A53B-4868-8499-9DD6B8FDF55E}" srcOrd="0" destOrd="0" presId="urn:microsoft.com/office/officeart/2005/8/layout/chevron2"/>
    <dgm:cxn modelId="{2D7526AA-45A3-4653-824E-0FE3C3E9F02F}" srcId="{33A9BAC6-C409-4B0D-8B94-DD3A03D7589C}" destId="{586EBDC9-5956-4BAA-B21F-B9FB7DDDE268}" srcOrd="0" destOrd="0" parTransId="{399087C1-7D6C-4B7A-B402-8C17BC217982}" sibTransId="{AE7CF124-57FF-4618-AEF3-397E08A5FDA9}"/>
    <dgm:cxn modelId="{3F9E59AB-977B-4A54-B870-A41DE5BCB71B}" type="presOf" srcId="{33A9BAC6-C409-4B0D-8B94-DD3A03D7589C}" destId="{BD3092C0-BFB0-4A52-81DB-788D5B211DE0}" srcOrd="0" destOrd="0" presId="urn:microsoft.com/office/officeart/2005/8/layout/chevron2"/>
    <dgm:cxn modelId="{8C907EAF-F2A9-4A6C-BB00-B1E74595D575}" srcId="{97361C97-C8A2-4C80-B468-31B76CCA81BA}" destId="{EA27E793-B2F0-473E-B86C-674FC5E55719}" srcOrd="0" destOrd="0" parTransId="{B5556015-3889-4338-8C82-2C7424D09E6C}" sibTransId="{AC28A3E4-EF12-41F6-98B0-F9E375DF97FF}"/>
    <dgm:cxn modelId="{4072EEB9-5E66-447F-B354-589BF6C27770}" srcId="{FE4CDF26-9A39-456B-A18A-2BA336E04723}" destId="{A9FB8C79-A530-473E-BCDE-CF3897D7360B}" srcOrd="3" destOrd="0" parTransId="{A498A258-2F73-417E-9265-3F14B803ABF1}" sibTransId="{4BCAA712-6ADE-4CED-AB7C-4B6F95C9538F}"/>
    <dgm:cxn modelId="{FD7814C4-9FF9-4FA4-8840-2A3EEE16FC4D}" type="presOf" srcId="{1D34060E-C585-426A-8C71-D4AB4B15F169}" destId="{CDA6A6AE-DC30-4C44-B6B0-670B4F6E95E7}" srcOrd="0" destOrd="0" presId="urn:microsoft.com/office/officeart/2005/8/layout/chevron2"/>
    <dgm:cxn modelId="{75AFE9C4-8E7B-4576-85DF-3D3A38E2A3E4}" srcId="{1D34060E-C585-426A-8C71-D4AB4B15F169}" destId="{0CFD8794-3694-42ED-AECB-1A89649C0113}" srcOrd="0" destOrd="0" parTransId="{6C712492-6961-4076-BFDD-6E093F0D59AE}" sibTransId="{BC619952-4E4B-4BD3-AE99-833AC10F5FEE}"/>
    <dgm:cxn modelId="{8A5EE7C9-F5A7-42BA-9EF7-22F2779F332C}" srcId="{FE4CDF26-9A39-456B-A18A-2BA336E04723}" destId="{53E86318-C917-455D-B9D3-150F532A1145}" srcOrd="5" destOrd="0" parTransId="{2C64D008-5511-4BB5-B150-4EE16D066969}" sibTransId="{30BA5A7F-1A9C-4E09-85F2-197946CE9BBD}"/>
    <dgm:cxn modelId="{91B0E3D2-B5BF-4897-9C3D-7D6522BAB9E3}" srcId="{FE4CDF26-9A39-456B-A18A-2BA336E04723}" destId="{DE05FB34-8852-4C0E-A76A-E6241EA60C71}" srcOrd="1" destOrd="0" parTransId="{BE698F13-FDE3-4E2C-B683-6A3B5547AB8F}" sibTransId="{29F14814-236D-437E-842A-ACF459023A57}"/>
    <dgm:cxn modelId="{2D4F10DE-2A33-4B65-931B-FFFA0589ED6D}" type="presOf" srcId="{0CFD8794-3694-42ED-AECB-1A89649C0113}" destId="{15B50C68-D134-4DDA-BF2F-A72A05BC8B40}" srcOrd="0" destOrd="0" presId="urn:microsoft.com/office/officeart/2005/8/layout/chevron2"/>
    <dgm:cxn modelId="{F97AB7DF-03AE-487F-AD10-40C767BD47CB}" srcId="{FE4CDF26-9A39-456B-A18A-2BA336E04723}" destId="{33A9BAC6-C409-4B0D-8B94-DD3A03D7589C}" srcOrd="7" destOrd="0" parTransId="{8C379B4D-AA86-4178-8142-5CF6AE2F5387}" sibTransId="{B6127CEF-F2C2-43A3-A3F1-65F001E631FB}"/>
    <dgm:cxn modelId="{344B68F4-C044-4E0F-9152-B184BDA60560}" type="presOf" srcId="{FE4CDF26-9A39-456B-A18A-2BA336E04723}" destId="{8C3CD893-70AA-4FC1-B20C-D8DF47FFF77A}" srcOrd="0" destOrd="0" presId="urn:microsoft.com/office/officeart/2005/8/layout/chevron2"/>
    <dgm:cxn modelId="{BE0637F9-2A66-4447-AE9D-B69527BB0C26}" type="presOf" srcId="{8651CB5E-E4F7-4E2B-98AA-137CB53E9DC8}" destId="{DEE4BAA6-FC5F-4899-9BB7-818AF524C020}" srcOrd="0" destOrd="0" presId="urn:microsoft.com/office/officeart/2005/8/layout/chevron2"/>
    <dgm:cxn modelId="{68E58D4C-2567-4BC8-A674-124FA2E92B70}" type="presParOf" srcId="{8C3CD893-70AA-4FC1-B20C-D8DF47FFF77A}" destId="{57E4F369-5900-4EEF-9E79-EB63C3B2D332}" srcOrd="0" destOrd="0" presId="urn:microsoft.com/office/officeart/2005/8/layout/chevron2"/>
    <dgm:cxn modelId="{C3DAD256-838F-4D6D-A9F0-53FF9A23EB5B}" type="presParOf" srcId="{57E4F369-5900-4EEF-9E79-EB63C3B2D332}" destId="{6F0D32A3-A53B-4868-8499-9DD6B8FDF55E}" srcOrd="0" destOrd="0" presId="urn:microsoft.com/office/officeart/2005/8/layout/chevron2"/>
    <dgm:cxn modelId="{1F73904C-D438-475A-AF06-3336E3951084}" type="presParOf" srcId="{57E4F369-5900-4EEF-9E79-EB63C3B2D332}" destId="{DEE4BAA6-FC5F-4899-9BB7-818AF524C020}" srcOrd="1" destOrd="0" presId="urn:microsoft.com/office/officeart/2005/8/layout/chevron2"/>
    <dgm:cxn modelId="{64B230E8-8B6D-4037-8558-CA1F5AC745F8}" type="presParOf" srcId="{8C3CD893-70AA-4FC1-B20C-D8DF47FFF77A}" destId="{E7A6BA08-ABB4-495B-B3BC-146C6A4B29B6}" srcOrd="1" destOrd="0" presId="urn:microsoft.com/office/officeart/2005/8/layout/chevron2"/>
    <dgm:cxn modelId="{C0DB16ED-E129-4EC2-985A-1C47BA992B8D}" type="presParOf" srcId="{8C3CD893-70AA-4FC1-B20C-D8DF47FFF77A}" destId="{A327CDA1-BD4E-43C8-8438-117059C234D7}" srcOrd="2" destOrd="0" presId="urn:microsoft.com/office/officeart/2005/8/layout/chevron2"/>
    <dgm:cxn modelId="{F503B445-8A4C-4190-9729-F1988F830915}" type="presParOf" srcId="{A327CDA1-BD4E-43C8-8438-117059C234D7}" destId="{B00B6ACE-3242-44EA-A6E4-0E41996F239C}" srcOrd="0" destOrd="0" presId="urn:microsoft.com/office/officeart/2005/8/layout/chevron2"/>
    <dgm:cxn modelId="{F24EB9F5-38B3-4A11-B618-05EEAADFB68F}" type="presParOf" srcId="{A327CDA1-BD4E-43C8-8438-117059C234D7}" destId="{DDA2C794-FFD7-4759-B003-5FC689282232}" srcOrd="1" destOrd="0" presId="urn:microsoft.com/office/officeart/2005/8/layout/chevron2"/>
    <dgm:cxn modelId="{2CC76808-46D2-44D3-8823-7C2C17511E6C}" type="presParOf" srcId="{8C3CD893-70AA-4FC1-B20C-D8DF47FFF77A}" destId="{6C652C29-54F0-47AE-9E2E-538332C3ECD6}" srcOrd="3" destOrd="0" presId="urn:microsoft.com/office/officeart/2005/8/layout/chevron2"/>
    <dgm:cxn modelId="{2C0E665C-1703-42BE-BC2D-A8D3C65FF9E8}" type="presParOf" srcId="{8C3CD893-70AA-4FC1-B20C-D8DF47FFF77A}" destId="{EBA154CE-4078-4188-8B5F-1ABC5F9CE9BC}" srcOrd="4" destOrd="0" presId="urn:microsoft.com/office/officeart/2005/8/layout/chevron2"/>
    <dgm:cxn modelId="{A071B4B3-3237-4311-829B-A843C8136C2D}" type="presParOf" srcId="{EBA154CE-4078-4188-8B5F-1ABC5F9CE9BC}" destId="{09AF415B-84B4-45A7-9AB5-8D2563083365}" srcOrd="0" destOrd="0" presId="urn:microsoft.com/office/officeart/2005/8/layout/chevron2"/>
    <dgm:cxn modelId="{47BE70B3-4AD6-4922-94AD-B704B2DDC365}" type="presParOf" srcId="{EBA154CE-4078-4188-8B5F-1ABC5F9CE9BC}" destId="{E0121DE7-D007-44FB-AA80-EC42707371C7}" srcOrd="1" destOrd="0" presId="urn:microsoft.com/office/officeart/2005/8/layout/chevron2"/>
    <dgm:cxn modelId="{924885F7-979E-4EE9-B9D5-037A3823DC1B}" type="presParOf" srcId="{8C3CD893-70AA-4FC1-B20C-D8DF47FFF77A}" destId="{A5D787CF-A78F-47E4-AEBB-05B40FF82106}" srcOrd="5" destOrd="0" presId="urn:microsoft.com/office/officeart/2005/8/layout/chevron2"/>
    <dgm:cxn modelId="{7E49B0F5-B65A-4347-A607-0D3D095CA512}" type="presParOf" srcId="{8C3CD893-70AA-4FC1-B20C-D8DF47FFF77A}" destId="{F50E14C0-B878-46F6-921C-30623210CE93}" srcOrd="6" destOrd="0" presId="urn:microsoft.com/office/officeart/2005/8/layout/chevron2"/>
    <dgm:cxn modelId="{2D3DDE7A-770F-4DB2-838D-67C8A565B848}" type="presParOf" srcId="{F50E14C0-B878-46F6-921C-30623210CE93}" destId="{635A8318-6471-4AEF-B0F0-0576AB058F03}" srcOrd="0" destOrd="0" presId="urn:microsoft.com/office/officeart/2005/8/layout/chevron2"/>
    <dgm:cxn modelId="{1737E3DA-DAAD-4130-B755-62CDAC3C443B}" type="presParOf" srcId="{F50E14C0-B878-46F6-921C-30623210CE93}" destId="{A75181BC-B491-4C3D-AAAE-7DE847408812}" srcOrd="1" destOrd="0" presId="urn:microsoft.com/office/officeart/2005/8/layout/chevron2"/>
    <dgm:cxn modelId="{4775EEDA-0D35-458E-B904-398D18BA65C8}" type="presParOf" srcId="{8C3CD893-70AA-4FC1-B20C-D8DF47FFF77A}" destId="{0CD3036E-4F29-4162-919A-8C4F110D7B93}" srcOrd="7" destOrd="0" presId="urn:microsoft.com/office/officeart/2005/8/layout/chevron2"/>
    <dgm:cxn modelId="{CFE86922-40F5-4058-96B5-B2438F6BC062}" type="presParOf" srcId="{8C3CD893-70AA-4FC1-B20C-D8DF47FFF77A}" destId="{6DDB49F0-A71B-432F-9434-0F1ED94C2C3F}" srcOrd="8" destOrd="0" presId="urn:microsoft.com/office/officeart/2005/8/layout/chevron2"/>
    <dgm:cxn modelId="{10B02A3A-67D9-415C-90F7-A035D3FD1A6A}" type="presParOf" srcId="{6DDB49F0-A71B-432F-9434-0F1ED94C2C3F}" destId="{334F7030-301A-4DC0-8D4F-19B8F00D400F}" srcOrd="0" destOrd="0" presId="urn:microsoft.com/office/officeart/2005/8/layout/chevron2"/>
    <dgm:cxn modelId="{2E00BE47-7D98-4EEC-BCD1-EC3450D35F51}" type="presParOf" srcId="{6DDB49F0-A71B-432F-9434-0F1ED94C2C3F}" destId="{4AF7CD4D-35A0-429E-96D9-D963F29175E9}" srcOrd="1" destOrd="0" presId="urn:microsoft.com/office/officeart/2005/8/layout/chevron2"/>
    <dgm:cxn modelId="{9F6DC90F-94B1-4850-A564-FD2041B042FE}" type="presParOf" srcId="{8C3CD893-70AA-4FC1-B20C-D8DF47FFF77A}" destId="{AE5549A0-DC8F-4E32-BF45-DBD04AA2F357}" srcOrd="9" destOrd="0" presId="urn:microsoft.com/office/officeart/2005/8/layout/chevron2"/>
    <dgm:cxn modelId="{445115F4-461C-440A-903E-417305771D92}" type="presParOf" srcId="{8C3CD893-70AA-4FC1-B20C-D8DF47FFF77A}" destId="{41F3766E-066E-46B6-B661-896F4931B015}" srcOrd="10" destOrd="0" presId="urn:microsoft.com/office/officeart/2005/8/layout/chevron2"/>
    <dgm:cxn modelId="{44E34D52-42B2-4114-9D5B-6D219588875F}" type="presParOf" srcId="{41F3766E-066E-46B6-B661-896F4931B015}" destId="{8933C1AC-7B83-49C3-9A2A-CC13CF3BCD8C}" srcOrd="0" destOrd="0" presId="urn:microsoft.com/office/officeart/2005/8/layout/chevron2"/>
    <dgm:cxn modelId="{F968E028-3B61-4A34-9849-5140E225EC02}" type="presParOf" srcId="{41F3766E-066E-46B6-B661-896F4931B015}" destId="{181F472C-4204-42C3-8BE1-3FD1C4BA2AC4}" srcOrd="1" destOrd="0" presId="urn:microsoft.com/office/officeart/2005/8/layout/chevron2"/>
    <dgm:cxn modelId="{76545C52-0637-4C3D-A9CE-E3E4DE101301}" type="presParOf" srcId="{8C3CD893-70AA-4FC1-B20C-D8DF47FFF77A}" destId="{038FBAD8-EEFE-4F95-B0C4-AEC66A788467}" srcOrd="11" destOrd="0" presId="urn:microsoft.com/office/officeart/2005/8/layout/chevron2"/>
    <dgm:cxn modelId="{1E7314ED-EE90-4966-982F-A1374F8CCE0B}" type="presParOf" srcId="{8C3CD893-70AA-4FC1-B20C-D8DF47FFF77A}" destId="{00936415-07C5-4005-8BA2-9AB3D0C07171}" srcOrd="12" destOrd="0" presId="urn:microsoft.com/office/officeart/2005/8/layout/chevron2"/>
    <dgm:cxn modelId="{92C67FC9-B382-467B-96C0-0AB142A1D6EA}" type="presParOf" srcId="{00936415-07C5-4005-8BA2-9AB3D0C07171}" destId="{CDA6A6AE-DC30-4C44-B6B0-670B4F6E95E7}" srcOrd="0" destOrd="0" presId="urn:microsoft.com/office/officeart/2005/8/layout/chevron2"/>
    <dgm:cxn modelId="{35BDF9DC-7028-4BDC-BBCA-DDB689D09DB4}" type="presParOf" srcId="{00936415-07C5-4005-8BA2-9AB3D0C07171}" destId="{15B50C68-D134-4DDA-BF2F-A72A05BC8B40}" srcOrd="1" destOrd="0" presId="urn:microsoft.com/office/officeart/2005/8/layout/chevron2"/>
    <dgm:cxn modelId="{BE1701C2-92F0-4FB3-8942-0BC953B4381F}" type="presParOf" srcId="{8C3CD893-70AA-4FC1-B20C-D8DF47FFF77A}" destId="{0390D462-EDBE-4C03-A49E-A6091609582F}" srcOrd="13" destOrd="0" presId="urn:microsoft.com/office/officeart/2005/8/layout/chevron2"/>
    <dgm:cxn modelId="{B86E20D4-C5D8-4351-A4FB-85AAA3BB94DB}" type="presParOf" srcId="{8C3CD893-70AA-4FC1-B20C-D8DF47FFF77A}" destId="{726ED197-2BDE-43E1-9846-325EF5994999}" srcOrd="14" destOrd="0" presId="urn:microsoft.com/office/officeart/2005/8/layout/chevron2"/>
    <dgm:cxn modelId="{DFD3DE3E-8878-4443-8D34-7B778967EEA4}" type="presParOf" srcId="{726ED197-2BDE-43E1-9846-325EF5994999}" destId="{BD3092C0-BFB0-4A52-81DB-788D5B211DE0}" srcOrd="0" destOrd="0" presId="urn:microsoft.com/office/officeart/2005/8/layout/chevron2"/>
    <dgm:cxn modelId="{019737D9-154A-45B3-941E-801B9552662F}" type="presParOf" srcId="{726ED197-2BDE-43E1-9846-325EF5994999}" destId="{E49EFB9C-86CD-431B-B1A3-9FDBF93E6864}" srcOrd="1" destOrd="0" presId="urn:microsoft.com/office/officeart/2005/8/layout/chevron2"/>
    <dgm:cxn modelId="{1C31D635-1F32-46C3-9E34-E4BD36DC6CD0}" type="presParOf" srcId="{8C3CD893-70AA-4FC1-B20C-D8DF47FFF77A}" destId="{7537FA02-6440-41EB-B1AC-A79C39849794}" srcOrd="15" destOrd="0" presId="urn:microsoft.com/office/officeart/2005/8/layout/chevron2"/>
    <dgm:cxn modelId="{27AE4E81-5372-436F-B4CF-8715F3AC9D56}" type="presParOf" srcId="{8C3CD893-70AA-4FC1-B20C-D8DF47FFF77A}" destId="{045F373E-31A0-49C7-96BE-520E98CA0287}" srcOrd="16" destOrd="0" presId="urn:microsoft.com/office/officeart/2005/8/layout/chevron2"/>
    <dgm:cxn modelId="{708736A9-C8BB-4AAD-B7CF-5E0264815145}" type="presParOf" srcId="{045F373E-31A0-49C7-96BE-520E98CA0287}" destId="{30D4780F-06AB-4D61-8CEF-4DDD3746D8A7}" srcOrd="0" destOrd="0" presId="urn:microsoft.com/office/officeart/2005/8/layout/chevron2"/>
    <dgm:cxn modelId="{76846FA0-0DE5-40C7-9A15-3DC40FCD0D4F}" type="presParOf" srcId="{045F373E-31A0-49C7-96BE-520E98CA0287}" destId="{5EC8BACD-7830-4E68-A3D3-879A9856A66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1D5720-2B9A-4D04-A818-E32737B48C9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1AAA2A-B5A4-47B0-8AE8-E6037A88F96A}">
      <dgm:prSet/>
      <dgm:spPr/>
      <dgm:t>
        <a:bodyPr/>
        <a:lstStyle/>
        <a:p>
          <a:pPr rtl="0"/>
          <a:r>
            <a:rPr lang="en-US" dirty="0"/>
            <a:t>Thank You</a:t>
          </a:r>
        </a:p>
      </dgm:t>
    </dgm:pt>
    <dgm:pt modelId="{7685D1E2-54D7-4068-AA50-69B395D8072C}" type="parTrans" cxnId="{4852167D-30AB-4F15-B05C-567272902AFB}">
      <dgm:prSet/>
      <dgm:spPr/>
      <dgm:t>
        <a:bodyPr/>
        <a:lstStyle/>
        <a:p>
          <a:endParaRPr lang="en-US"/>
        </a:p>
      </dgm:t>
    </dgm:pt>
    <dgm:pt modelId="{D8727B84-F6FE-4681-ABEC-A532A206A1AE}" type="sibTrans" cxnId="{4852167D-30AB-4F15-B05C-567272902AFB}">
      <dgm:prSet/>
      <dgm:spPr/>
      <dgm:t>
        <a:bodyPr/>
        <a:lstStyle/>
        <a:p>
          <a:endParaRPr lang="en-US"/>
        </a:p>
      </dgm:t>
    </dgm:pt>
    <dgm:pt modelId="{78EDFF57-435D-4D3E-BB95-E45FC7E394A4}" type="pres">
      <dgm:prSet presAssocID="{1C1D5720-2B9A-4D04-A818-E32737B48C9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18183E1-6FC8-4D2B-B4C0-54C976C50160}" type="pres">
      <dgm:prSet presAssocID="{E51AAA2A-B5A4-47B0-8AE8-E6037A88F96A}" presName="circle1" presStyleLbl="node1" presStyleIdx="0" presStyleCnt="1"/>
      <dgm:spPr/>
    </dgm:pt>
    <dgm:pt modelId="{FB407689-F871-4277-AEF0-AB5A215250B5}" type="pres">
      <dgm:prSet presAssocID="{E51AAA2A-B5A4-47B0-8AE8-E6037A88F96A}" presName="space" presStyleCnt="0"/>
      <dgm:spPr/>
    </dgm:pt>
    <dgm:pt modelId="{525CBEE8-403E-4748-92A6-F879E19EB07C}" type="pres">
      <dgm:prSet presAssocID="{E51AAA2A-B5A4-47B0-8AE8-E6037A88F96A}" presName="rect1" presStyleLbl="alignAcc1" presStyleIdx="0" presStyleCnt="1"/>
      <dgm:spPr/>
    </dgm:pt>
    <dgm:pt modelId="{1CE768A9-3B1C-4C88-9BD4-5054F0DF71AE}" type="pres">
      <dgm:prSet presAssocID="{E51AAA2A-B5A4-47B0-8AE8-E6037A88F96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39AAEA16-DAD4-4CD9-9142-85ED46C97EC3}" type="presOf" srcId="{E51AAA2A-B5A4-47B0-8AE8-E6037A88F96A}" destId="{525CBEE8-403E-4748-92A6-F879E19EB07C}" srcOrd="0" destOrd="0" presId="urn:microsoft.com/office/officeart/2005/8/layout/target3"/>
    <dgm:cxn modelId="{B1D4D56D-E6DC-48E5-A137-E764E563930A}" type="presOf" srcId="{E51AAA2A-B5A4-47B0-8AE8-E6037A88F96A}" destId="{1CE768A9-3B1C-4C88-9BD4-5054F0DF71AE}" srcOrd="1" destOrd="0" presId="urn:microsoft.com/office/officeart/2005/8/layout/target3"/>
    <dgm:cxn modelId="{4852167D-30AB-4F15-B05C-567272902AFB}" srcId="{1C1D5720-2B9A-4D04-A818-E32737B48C91}" destId="{E51AAA2A-B5A4-47B0-8AE8-E6037A88F96A}" srcOrd="0" destOrd="0" parTransId="{7685D1E2-54D7-4068-AA50-69B395D8072C}" sibTransId="{D8727B84-F6FE-4681-ABEC-A532A206A1AE}"/>
    <dgm:cxn modelId="{2F38E99C-2D92-437E-9E77-8821C7967E93}" type="presOf" srcId="{1C1D5720-2B9A-4D04-A818-E32737B48C91}" destId="{78EDFF57-435D-4D3E-BB95-E45FC7E394A4}" srcOrd="0" destOrd="0" presId="urn:microsoft.com/office/officeart/2005/8/layout/target3"/>
    <dgm:cxn modelId="{D4EECDF4-6E14-455E-A92F-03FC799D76D0}" type="presParOf" srcId="{78EDFF57-435D-4D3E-BB95-E45FC7E394A4}" destId="{918183E1-6FC8-4D2B-B4C0-54C976C50160}" srcOrd="0" destOrd="0" presId="urn:microsoft.com/office/officeart/2005/8/layout/target3"/>
    <dgm:cxn modelId="{EF1339DC-180B-4221-856D-EA96CE0FF83D}" type="presParOf" srcId="{78EDFF57-435D-4D3E-BB95-E45FC7E394A4}" destId="{FB407689-F871-4277-AEF0-AB5A215250B5}" srcOrd="1" destOrd="0" presId="urn:microsoft.com/office/officeart/2005/8/layout/target3"/>
    <dgm:cxn modelId="{2EF85CF7-F3E0-4611-BBBD-296F5FA32BCB}" type="presParOf" srcId="{78EDFF57-435D-4D3E-BB95-E45FC7E394A4}" destId="{525CBEE8-403E-4748-92A6-F879E19EB07C}" srcOrd="2" destOrd="0" presId="urn:microsoft.com/office/officeart/2005/8/layout/target3"/>
    <dgm:cxn modelId="{EF29FDE1-FCA7-42BA-A138-CB765BCDF41E}" type="presParOf" srcId="{78EDFF57-435D-4D3E-BB95-E45FC7E394A4}" destId="{1CE768A9-3B1C-4C88-9BD4-5054F0DF71A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D8182-8C79-4791-9D3D-EE9117AF5693}">
      <dsp:nvSpPr>
        <dsp:cNvPr id="0" name=""/>
        <dsp:cNvSpPr/>
      </dsp:nvSpPr>
      <dsp:spPr>
        <a:xfrm>
          <a:off x="3808395" y="0"/>
          <a:ext cx="5712593" cy="74612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baseline="0" dirty="0">
              <a:latin typeface="Bookman Old Style" panose="02050604050505020204" pitchFamily="18" charset="0"/>
            </a:rPr>
            <a:t>Ishan Trivedi (16IT140)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baseline="0" dirty="0">
              <a:latin typeface="Bookman Old Style" panose="02050604050505020204" pitchFamily="18" charset="0"/>
            </a:rPr>
            <a:t>Yastee A. Shah (16IT148)</a:t>
          </a:r>
        </a:p>
      </dsp:txBody>
      <dsp:txXfrm>
        <a:off x="3808395" y="93266"/>
        <a:ext cx="5432797" cy="559593"/>
      </dsp:txXfrm>
    </dsp:sp>
    <dsp:sp modelId="{178C76C5-5582-4D4C-9F5B-9E6F3A313B1C}">
      <dsp:nvSpPr>
        <dsp:cNvPr id="0" name=""/>
        <dsp:cNvSpPr/>
      </dsp:nvSpPr>
      <dsp:spPr>
        <a:xfrm>
          <a:off x="0" y="0"/>
          <a:ext cx="3808395" cy="7461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Bookman Old Style" panose="02050604050505020204" pitchFamily="18" charset="0"/>
            </a:rPr>
            <a:t>By</a:t>
          </a:r>
          <a:r>
            <a:rPr lang="en-US" sz="1500" b="0" kern="1200" dirty="0">
              <a:latin typeface="Bookman Old Style" panose="02050604050505020204" pitchFamily="18" charset="0"/>
            </a:rPr>
            <a:t>:</a:t>
          </a:r>
        </a:p>
      </dsp:txBody>
      <dsp:txXfrm>
        <a:off x="36423" y="36423"/>
        <a:ext cx="3735549" cy="673278"/>
      </dsp:txXfrm>
    </dsp:sp>
    <dsp:sp modelId="{04A1D365-11A3-4520-BB48-993BB54D61D3}">
      <dsp:nvSpPr>
        <dsp:cNvPr id="0" name=""/>
        <dsp:cNvSpPr/>
      </dsp:nvSpPr>
      <dsp:spPr>
        <a:xfrm>
          <a:off x="3808395" y="820737"/>
          <a:ext cx="5712593" cy="74612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baseline="0" dirty="0">
              <a:latin typeface="Bookman Old Style" panose="02050604050505020204" pitchFamily="18" charset="0"/>
            </a:rPr>
            <a:t>Software Group Project-III  (IT 345)</a:t>
          </a:r>
        </a:p>
      </dsp:txBody>
      <dsp:txXfrm>
        <a:off x="3808395" y="914003"/>
        <a:ext cx="5432797" cy="559593"/>
      </dsp:txXfrm>
    </dsp:sp>
    <dsp:sp modelId="{D60E2607-F867-4787-8890-0F18B8A45499}">
      <dsp:nvSpPr>
        <dsp:cNvPr id="0" name=""/>
        <dsp:cNvSpPr/>
      </dsp:nvSpPr>
      <dsp:spPr>
        <a:xfrm>
          <a:off x="0" y="820737"/>
          <a:ext cx="3808395" cy="7461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 dirty="0">
              <a:latin typeface="Bookman Old Style" panose="02050604050505020204" pitchFamily="18" charset="0"/>
            </a:rPr>
            <a:t>Subject :</a:t>
          </a:r>
        </a:p>
      </dsp:txBody>
      <dsp:txXfrm>
        <a:off x="36423" y="857160"/>
        <a:ext cx="3735549" cy="673278"/>
      </dsp:txXfrm>
    </dsp:sp>
    <dsp:sp modelId="{D35B6FE0-6009-44C0-B377-299147C53A98}">
      <dsp:nvSpPr>
        <dsp:cNvPr id="0" name=""/>
        <dsp:cNvSpPr/>
      </dsp:nvSpPr>
      <dsp:spPr>
        <a:xfrm>
          <a:off x="3808395" y="1641474"/>
          <a:ext cx="5712593" cy="74612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baseline="0" dirty="0">
              <a:latin typeface="Bookman Old Style" panose="02050604050505020204" pitchFamily="18" charset="0"/>
            </a:rPr>
            <a:t>Mr. Sandip Patel (Assistant Professor)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baseline="0" dirty="0">
              <a:latin typeface="Bookman Old Style" panose="02050604050505020204" pitchFamily="18" charset="0"/>
            </a:rPr>
            <a:t>Mr. Kamlesh Makwana (Assistant Professor)</a:t>
          </a:r>
        </a:p>
      </dsp:txBody>
      <dsp:txXfrm>
        <a:off x="3808395" y="1734740"/>
        <a:ext cx="5432797" cy="559593"/>
      </dsp:txXfrm>
    </dsp:sp>
    <dsp:sp modelId="{246BCAE4-72CF-47D7-BE1E-976D5F05B6F1}">
      <dsp:nvSpPr>
        <dsp:cNvPr id="0" name=""/>
        <dsp:cNvSpPr/>
      </dsp:nvSpPr>
      <dsp:spPr>
        <a:xfrm>
          <a:off x="0" y="1641474"/>
          <a:ext cx="3808395" cy="7461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 dirty="0">
              <a:latin typeface="Bookman Old Style" panose="02050604050505020204" pitchFamily="18" charset="0"/>
            </a:rPr>
            <a:t>Guided By:</a:t>
          </a:r>
        </a:p>
      </dsp:txBody>
      <dsp:txXfrm>
        <a:off x="36423" y="1677897"/>
        <a:ext cx="3735549" cy="673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D32A3-A53B-4868-8499-9DD6B8FDF55E}">
      <dsp:nvSpPr>
        <dsp:cNvPr id="0" name=""/>
        <dsp:cNvSpPr/>
      </dsp:nvSpPr>
      <dsp:spPr>
        <a:xfrm rot="5400000">
          <a:off x="-98219" y="100095"/>
          <a:ext cx="654798" cy="458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" y="231054"/>
        <a:ext cx="458358" cy="196440"/>
      </dsp:txXfrm>
    </dsp:sp>
    <dsp:sp modelId="{DEE4BAA6-FC5F-4899-9BB7-818AF524C020}">
      <dsp:nvSpPr>
        <dsp:cNvPr id="0" name=""/>
        <dsp:cNvSpPr/>
      </dsp:nvSpPr>
      <dsp:spPr>
        <a:xfrm rot="5400000">
          <a:off x="4506153" y="-4045919"/>
          <a:ext cx="425618" cy="85212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hlinkClick xmlns:r="http://schemas.openxmlformats.org/officeDocument/2006/relationships" r:id="" action="ppaction://hlinksldjump"/>
            </a:rPr>
            <a:t>What is Bot?</a:t>
          </a:r>
          <a:endParaRPr lang="en-US" sz="2500" kern="1200" dirty="0"/>
        </a:p>
      </dsp:txBody>
      <dsp:txXfrm rot="-5400000">
        <a:off x="458358" y="22653"/>
        <a:ext cx="8500432" cy="384064"/>
      </dsp:txXfrm>
    </dsp:sp>
    <dsp:sp modelId="{B00B6ACE-3242-44EA-A6E4-0E41996F239C}">
      <dsp:nvSpPr>
        <dsp:cNvPr id="0" name=""/>
        <dsp:cNvSpPr/>
      </dsp:nvSpPr>
      <dsp:spPr>
        <a:xfrm rot="5400000">
          <a:off x="-98219" y="689633"/>
          <a:ext cx="654798" cy="458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" y="820592"/>
        <a:ext cx="458358" cy="196440"/>
      </dsp:txXfrm>
    </dsp:sp>
    <dsp:sp modelId="{DDA2C794-FFD7-4759-B003-5FC689282232}">
      <dsp:nvSpPr>
        <dsp:cNvPr id="0" name=""/>
        <dsp:cNvSpPr/>
      </dsp:nvSpPr>
      <dsp:spPr>
        <a:xfrm rot="5400000">
          <a:off x="4506153" y="-3456381"/>
          <a:ext cx="425618" cy="85212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hlinkClick xmlns:r="http://schemas.openxmlformats.org/officeDocument/2006/relationships" r:id="" action="ppaction://hlinksldjump"/>
            </a:rPr>
            <a:t>Used Services</a:t>
          </a:r>
          <a:endParaRPr lang="en-US" sz="2500" kern="1200" dirty="0"/>
        </a:p>
      </dsp:txBody>
      <dsp:txXfrm rot="-5400000">
        <a:off x="458358" y="612191"/>
        <a:ext cx="8500432" cy="384064"/>
      </dsp:txXfrm>
    </dsp:sp>
    <dsp:sp modelId="{09AF415B-84B4-45A7-9AB5-8D2563083365}">
      <dsp:nvSpPr>
        <dsp:cNvPr id="0" name=""/>
        <dsp:cNvSpPr/>
      </dsp:nvSpPr>
      <dsp:spPr>
        <a:xfrm rot="5400000">
          <a:off x="-98219" y="1279172"/>
          <a:ext cx="654798" cy="458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" y="1410131"/>
        <a:ext cx="458358" cy="196440"/>
      </dsp:txXfrm>
    </dsp:sp>
    <dsp:sp modelId="{E0121DE7-D007-44FB-AA80-EC42707371C7}">
      <dsp:nvSpPr>
        <dsp:cNvPr id="0" name=""/>
        <dsp:cNvSpPr/>
      </dsp:nvSpPr>
      <dsp:spPr>
        <a:xfrm rot="5400000">
          <a:off x="4506153" y="-2866842"/>
          <a:ext cx="425618" cy="85212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hlinkClick xmlns:r="http://schemas.openxmlformats.org/officeDocument/2006/relationships" r:id="" action="ppaction://hlinksldjump"/>
            </a:rPr>
            <a:t>Working Schema</a:t>
          </a:r>
          <a:endParaRPr lang="en-US" sz="2500" kern="1200" dirty="0"/>
        </a:p>
      </dsp:txBody>
      <dsp:txXfrm rot="-5400000">
        <a:off x="458358" y="1201730"/>
        <a:ext cx="8500432" cy="384064"/>
      </dsp:txXfrm>
    </dsp:sp>
    <dsp:sp modelId="{635A8318-6471-4AEF-B0F0-0576AB058F03}">
      <dsp:nvSpPr>
        <dsp:cNvPr id="0" name=""/>
        <dsp:cNvSpPr/>
      </dsp:nvSpPr>
      <dsp:spPr>
        <a:xfrm rot="5400000">
          <a:off x="-98219" y="1868710"/>
          <a:ext cx="654798" cy="458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" y="1999669"/>
        <a:ext cx="458358" cy="196440"/>
      </dsp:txXfrm>
    </dsp:sp>
    <dsp:sp modelId="{A75181BC-B491-4C3D-AAAE-7DE847408812}">
      <dsp:nvSpPr>
        <dsp:cNvPr id="0" name=""/>
        <dsp:cNvSpPr/>
      </dsp:nvSpPr>
      <dsp:spPr>
        <a:xfrm rot="5400000">
          <a:off x="4506153" y="-2277304"/>
          <a:ext cx="425618" cy="85212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hlinkClick xmlns:r="http://schemas.openxmlformats.org/officeDocument/2006/relationships" r:id="" action="ppaction://hlinksldjump"/>
            </a:rPr>
            <a:t>Work Completed</a:t>
          </a:r>
          <a:endParaRPr lang="en-US" sz="2500" kern="1200" dirty="0"/>
        </a:p>
      </dsp:txBody>
      <dsp:txXfrm rot="-5400000">
        <a:off x="458358" y="1791268"/>
        <a:ext cx="8500432" cy="384064"/>
      </dsp:txXfrm>
    </dsp:sp>
    <dsp:sp modelId="{334F7030-301A-4DC0-8D4F-19B8F00D400F}">
      <dsp:nvSpPr>
        <dsp:cNvPr id="0" name=""/>
        <dsp:cNvSpPr/>
      </dsp:nvSpPr>
      <dsp:spPr>
        <a:xfrm rot="5400000">
          <a:off x="-98219" y="2458249"/>
          <a:ext cx="654798" cy="458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" y="2589208"/>
        <a:ext cx="458358" cy="196440"/>
      </dsp:txXfrm>
    </dsp:sp>
    <dsp:sp modelId="{4AF7CD4D-35A0-429E-96D9-D963F29175E9}">
      <dsp:nvSpPr>
        <dsp:cNvPr id="0" name=""/>
        <dsp:cNvSpPr/>
      </dsp:nvSpPr>
      <dsp:spPr>
        <a:xfrm rot="5400000">
          <a:off x="4506153" y="-1687765"/>
          <a:ext cx="425618" cy="85212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hlinkClick xmlns:r="http://schemas.openxmlformats.org/officeDocument/2006/relationships" r:id="" action="ppaction://hlinksldjump"/>
            </a:rPr>
            <a:t>Limitations</a:t>
          </a:r>
          <a:endParaRPr lang="en-US" sz="2500" kern="1200" dirty="0"/>
        </a:p>
      </dsp:txBody>
      <dsp:txXfrm rot="-5400000">
        <a:off x="458358" y="2380807"/>
        <a:ext cx="8500432" cy="384064"/>
      </dsp:txXfrm>
    </dsp:sp>
    <dsp:sp modelId="{8933C1AC-7B83-49C3-9A2A-CC13CF3BCD8C}">
      <dsp:nvSpPr>
        <dsp:cNvPr id="0" name=""/>
        <dsp:cNvSpPr/>
      </dsp:nvSpPr>
      <dsp:spPr>
        <a:xfrm rot="5400000">
          <a:off x="-98219" y="3047787"/>
          <a:ext cx="654798" cy="458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" y="3178746"/>
        <a:ext cx="458358" cy="196440"/>
      </dsp:txXfrm>
    </dsp:sp>
    <dsp:sp modelId="{181F472C-4204-42C3-8BE1-3FD1C4BA2AC4}">
      <dsp:nvSpPr>
        <dsp:cNvPr id="0" name=""/>
        <dsp:cNvSpPr/>
      </dsp:nvSpPr>
      <dsp:spPr>
        <a:xfrm rot="5400000">
          <a:off x="4506153" y="-1098227"/>
          <a:ext cx="425618" cy="85212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hlinkClick xmlns:r="http://schemas.openxmlformats.org/officeDocument/2006/relationships" r:id="" action="ppaction://hlinksldjump"/>
            </a:rPr>
            <a:t>Benefits</a:t>
          </a:r>
          <a:endParaRPr lang="en-US" sz="2500" kern="1200" dirty="0"/>
        </a:p>
      </dsp:txBody>
      <dsp:txXfrm rot="-5400000">
        <a:off x="458358" y="2970345"/>
        <a:ext cx="8500432" cy="384064"/>
      </dsp:txXfrm>
    </dsp:sp>
    <dsp:sp modelId="{CDA6A6AE-DC30-4C44-B6B0-670B4F6E95E7}">
      <dsp:nvSpPr>
        <dsp:cNvPr id="0" name=""/>
        <dsp:cNvSpPr/>
      </dsp:nvSpPr>
      <dsp:spPr>
        <a:xfrm rot="5400000">
          <a:off x="-98219" y="3637325"/>
          <a:ext cx="654798" cy="458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" y="3768284"/>
        <a:ext cx="458358" cy="196440"/>
      </dsp:txXfrm>
    </dsp:sp>
    <dsp:sp modelId="{15B50C68-D134-4DDA-BF2F-A72A05BC8B40}">
      <dsp:nvSpPr>
        <dsp:cNvPr id="0" name=""/>
        <dsp:cNvSpPr/>
      </dsp:nvSpPr>
      <dsp:spPr>
        <a:xfrm rot="5400000">
          <a:off x="4506153" y="-508688"/>
          <a:ext cx="425618" cy="85212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hlinkClick xmlns:r="http://schemas.openxmlformats.org/officeDocument/2006/relationships" r:id="" action="ppaction://hlinksldjump"/>
            </a:rPr>
            <a:t>Uses</a:t>
          </a:r>
          <a:endParaRPr lang="en-US" sz="2500" kern="1200" dirty="0"/>
        </a:p>
      </dsp:txBody>
      <dsp:txXfrm rot="-5400000">
        <a:off x="458358" y="3559884"/>
        <a:ext cx="8500432" cy="384064"/>
      </dsp:txXfrm>
    </dsp:sp>
    <dsp:sp modelId="{BD3092C0-BFB0-4A52-81DB-788D5B211DE0}">
      <dsp:nvSpPr>
        <dsp:cNvPr id="0" name=""/>
        <dsp:cNvSpPr/>
      </dsp:nvSpPr>
      <dsp:spPr>
        <a:xfrm rot="5400000">
          <a:off x="-98219" y="4226864"/>
          <a:ext cx="654798" cy="458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" y="4357823"/>
        <a:ext cx="458358" cy="196440"/>
      </dsp:txXfrm>
    </dsp:sp>
    <dsp:sp modelId="{E49EFB9C-86CD-431B-B1A3-9FDBF93E6864}">
      <dsp:nvSpPr>
        <dsp:cNvPr id="0" name=""/>
        <dsp:cNvSpPr/>
      </dsp:nvSpPr>
      <dsp:spPr>
        <a:xfrm rot="5400000">
          <a:off x="4506153" y="80849"/>
          <a:ext cx="425618" cy="85212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hlinkClick xmlns:r="http://schemas.openxmlformats.org/officeDocument/2006/relationships" r:id="" action="ppaction://hlinksldjump"/>
            </a:rPr>
            <a:t>Applications</a:t>
          </a:r>
          <a:endParaRPr lang="en-US" sz="2500" kern="1200" dirty="0"/>
        </a:p>
      </dsp:txBody>
      <dsp:txXfrm rot="-5400000">
        <a:off x="458358" y="4149422"/>
        <a:ext cx="8500432" cy="384064"/>
      </dsp:txXfrm>
    </dsp:sp>
    <dsp:sp modelId="{30D4780F-06AB-4D61-8CEF-4DDD3746D8A7}">
      <dsp:nvSpPr>
        <dsp:cNvPr id="0" name=""/>
        <dsp:cNvSpPr/>
      </dsp:nvSpPr>
      <dsp:spPr>
        <a:xfrm rot="5400000">
          <a:off x="-98219" y="4816402"/>
          <a:ext cx="654798" cy="4583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" y="4947361"/>
        <a:ext cx="458358" cy="196440"/>
      </dsp:txXfrm>
    </dsp:sp>
    <dsp:sp modelId="{5EC8BACD-7830-4E68-A3D3-879A9856A66E}">
      <dsp:nvSpPr>
        <dsp:cNvPr id="0" name=""/>
        <dsp:cNvSpPr/>
      </dsp:nvSpPr>
      <dsp:spPr>
        <a:xfrm rot="5400000">
          <a:off x="4506153" y="670387"/>
          <a:ext cx="425618" cy="85212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hlinkClick xmlns:r="http://schemas.openxmlformats.org/officeDocument/2006/relationships" r:id="" action="ppaction://hlinksldjump"/>
            </a:rPr>
            <a:t>Future Goals</a:t>
          </a:r>
          <a:endParaRPr lang="en-US" sz="2500" kern="1200" dirty="0"/>
        </a:p>
      </dsp:txBody>
      <dsp:txXfrm rot="-5400000">
        <a:off x="458358" y="4738960"/>
        <a:ext cx="8500432" cy="384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183E1-6FC8-4D2B-B4C0-54C976C50160}">
      <dsp:nvSpPr>
        <dsp:cNvPr id="0" name=""/>
        <dsp:cNvSpPr/>
      </dsp:nvSpPr>
      <dsp:spPr>
        <a:xfrm>
          <a:off x="0" y="0"/>
          <a:ext cx="2259652" cy="225965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CBEE8-403E-4748-92A6-F879E19EB07C}">
      <dsp:nvSpPr>
        <dsp:cNvPr id="0" name=""/>
        <dsp:cNvSpPr/>
      </dsp:nvSpPr>
      <dsp:spPr>
        <a:xfrm>
          <a:off x="1129826" y="0"/>
          <a:ext cx="7685311" cy="22596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Thank You</a:t>
          </a:r>
        </a:p>
      </dsp:txBody>
      <dsp:txXfrm>
        <a:off x="1129826" y="0"/>
        <a:ext cx="7685311" cy="2259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F480E-3AD3-4B79-AC40-D1609FA2F755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E2B8D-1162-4B21-B84D-8111CD5B8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58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E2B8D-1162-4B21-B84D-8111CD5B866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1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E2B8D-1162-4B21-B84D-8111CD5B866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82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7336-F23F-416B-8D10-BF25C66C809E}" type="datetime1">
              <a:rPr lang="en-IN" smtClean="0"/>
              <a:t>18-03-2019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3F9E-C844-46FD-ACA3-A95BC24961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16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968D-9465-4776-8F61-4C6BBBEDAA35}" type="datetime1">
              <a:rPr lang="en-IN" smtClean="0"/>
              <a:t>18-03-2019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3F9E-C844-46FD-ACA3-A95BC24961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99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F557-6416-4BF1-A0AB-D7CABCEE496A}" type="datetime1">
              <a:rPr lang="en-IN" smtClean="0"/>
              <a:t>18-03-2019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3F9E-C844-46FD-ACA3-A95BC24961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34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5574-8E46-4828-8F3F-8B75B7652ED8}" type="datetime1">
              <a:rPr lang="en-IN" smtClean="0"/>
              <a:t>18-03-2019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3F9E-C844-46FD-ACA3-A95BC24961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95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CF1-C7AA-4621-9C1B-5CD881974DC0}" type="datetime1">
              <a:rPr lang="en-IN" smtClean="0"/>
              <a:t>18-03-2019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3F9E-C844-46FD-ACA3-A95BC24961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61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07AF-36A7-439A-9EBD-07D75AB52359}" type="datetime1">
              <a:rPr lang="en-IN" smtClean="0"/>
              <a:t>18-03-2019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3F9E-C844-46FD-ACA3-A95BC24961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21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ABCF-DD1A-42BC-8D2B-0DC95A487585}" type="datetime1">
              <a:rPr lang="en-IN" smtClean="0"/>
              <a:t>18-03-2019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3F9E-C844-46FD-ACA3-A95BC24961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51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3D75-C4CE-4544-A174-62357BF27EF1}" type="datetime1">
              <a:rPr lang="en-IN" smtClean="0"/>
              <a:t>18-03-2019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3F9E-C844-46FD-ACA3-A95BC24961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34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A620-ECF2-4D59-9F96-ED1DD1F27EDD}" type="datetime1">
              <a:rPr lang="en-IN" smtClean="0"/>
              <a:t>18-03-2019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3F9E-C844-46FD-ACA3-A95BC24961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57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E05C-DA98-416D-8A4B-DC6945C0209B}" type="datetime1">
              <a:rPr lang="en-IN" smtClean="0"/>
              <a:t>18-03-2019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3F9E-C844-46FD-ACA3-A95BC24961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52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A826-B79A-47BE-BFC0-08DD6F1FA1B5}" type="datetime1">
              <a:rPr lang="en-IN" smtClean="0"/>
              <a:t>18-03-2019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3F9E-C844-46FD-ACA3-A95BC24961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57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2106-7C89-4FCB-A774-C0D63C2AAEC1}" type="datetime1">
              <a:rPr lang="en-IN" smtClean="0"/>
              <a:t>18-03-2019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33F9E-C844-46FD-ACA3-A95BC24961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11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3.xml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3.xml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slide" Target="slide2.xml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lex-web-ui-codebuilddeploy-bdykvk97x-webappbucket-4esb3jpkohn9.s3.amazonaws.com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B2AE-D6FB-48AD-A5D5-49807FCC7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379112"/>
            <a:ext cx="10691935" cy="2387600"/>
          </a:xfrm>
        </p:spPr>
        <p:txBody>
          <a:bodyPr/>
          <a:lstStyle/>
          <a:p>
            <a:pPr algn="l"/>
            <a:r>
              <a:rPr lang="en-IN" dirty="0">
                <a:latin typeface="Cooper Black" panose="0208090404030B020404" pitchFamily="18" charset="0"/>
              </a:rPr>
              <a:t>AMAZON TRANSLATOR BOT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F821692-1F4E-4D29-98E9-2FA4F3D5C9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216708"/>
              </p:ext>
            </p:extLst>
          </p:nvPr>
        </p:nvGraphicFramePr>
        <p:xfrm>
          <a:off x="2671011" y="4285087"/>
          <a:ext cx="9520989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5D97B49-EBC3-45AD-BAAF-08E5DD8340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7936"/>
            <a:ext cx="3350381" cy="847470"/>
          </a:xfrm>
          <a:prstGeom prst="rect">
            <a:avLst/>
          </a:prstGeom>
        </p:spPr>
      </p:pic>
      <p:pic>
        <p:nvPicPr>
          <p:cNvPr id="5" name="Picture 2" descr="Image result for aws web services logo">
            <a:extLst>
              <a:ext uri="{FF2B5EF4-FFF2-40B4-BE49-F238E27FC236}">
                <a16:creationId xmlns:a16="http://schemas.microsoft.com/office/drawing/2014/main" id="{E699135E-80DE-48A0-BD57-4A475B643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155" y="7935"/>
            <a:ext cx="2177846" cy="92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38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2334-E541-4F8E-B36A-363C2AB8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ooper Black" panose="0208090404030B020404" pitchFamily="18" charset="0"/>
              </a:rPr>
              <a:t>Working Schema </a:t>
            </a:r>
          </a:p>
        </p:txBody>
      </p:sp>
      <p:pic>
        <p:nvPicPr>
          <p:cNvPr id="6" name="Picture 1" descr="C:\Users\AJAY SHAH\Desktop\charusat-squarelogo-1475064956892.png">
            <a:extLst>
              <a:ext uri="{FF2B5EF4-FFF2-40B4-BE49-F238E27FC236}">
                <a16:creationId xmlns:a16="http://schemas.microsoft.com/office/drawing/2014/main" id="{50E8233D-3AE7-4F12-BF01-7E5917CB2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064"/>
            <a:ext cx="914400" cy="914400"/>
          </a:xfrm>
          <a:prstGeom prst="rect">
            <a:avLst/>
          </a:prstGeom>
          <a:noFill/>
        </p:spPr>
      </p:pic>
      <p:cxnSp>
        <p:nvCxnSpPr>
          <p:cNvPr id="5" name="Straight Arrow Connector 4"/>
          <p:cNvCxnSpPr/>
          <p:nvPr/>
        </p:nvCxnSpPr>
        <p:spPr>
          <a:xfrm flipV="1">
            <a:off x="1501907" y="3591013"/>
            <a:ext cx="113360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hlinkClick r:id="rId3" action="ppaction://hlinksldjump"/>
            <a:extLst>
              <a:ext uri="{FF2B5EF4-FFF2-40B4-BE49-F238E27FC236}">
                <a16:creationId xmlns:a16="http://schemas.microsoft.com/office/drawing/2014/main" id="{FADD5A93-B38E-4F00-BAC8-5303C8649C2A}"/>
              </a:ext>
            </a:extLst>
          </p:cNvPr>
          <p:cNvSpPr/>
          <p:nvPr/>
        </p:nvSpPr>
        <p:spPr>
          <a:xfrm>
            <a:off x="10297718" y="6156138"/>
            <a:ext cx="1716872" cy="537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4" action="ppaction://hlinksldjump"/>
              </a:rPr>
              <a:t>Contents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F93D9-150C-4908-9E46-8EE283C0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4863"/>
            <a:ext cx="368300" cy="385974"/>
          </a:xfrm>
        </p:spPr>
        <p:txBody>
          <a:bodyPr/>
          <a:lstStyle/>
          <a:p>
            <a:fld id="{7FC33F9E-C844-46FD-ACA3-A95BC24961DC}" type="slidenum">
              <a:rPr lang="en-IN" smtClean="0"/>
              <a:t>10</a:t>
            </a:fld>
            <a:endParaRPr lang="en-IN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459E4C4D-ECD3-4D08-88E9-E0DD83FC1250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7" y="2947775"/>
            <a:ext cx="1256810" cy="125681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DEC7070-6316-40BB-A95D-5D158ED2B3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2511" y="3008885"/>
            <a:ext cx="1280177" cy="136529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DEA351-F1EF-48C1-AB8B-5E74B5F57DAA}"/>
              </a:ext>
            </a:extLst>
          </p:cNvPr>
          <p:cNvCxnSpPr/>
          <p:nvPr/>
        </p:nvCxnSpPr>
        <p:spPr>
          <a:xfrm flipV="1">
            <a:off x="4556031" y="3576180"/>
            <a:ext cx="113360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D66CF42-3CD5-4140-9D8D-A27467B7BD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39" y="3120031"/>
            <a:ext cx="11620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7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Users\AJAY SHAH\Desktop\charusat-squarelogo-1475064956892.png">
            <a:extLst>
              <a:ext uri="{FF2B5EF4-FFF2-40B4-BE49-F238E27FC236}">
                <a16:creationId xmlns:a16="http://schemas.microsoft.com/office/drawing/2014/main" id="{50E8233D-3AE7-4F12-BF01-7E5917CB2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064"/>
            <a:ext cx="914400" cy="914400"/>
          </a:xfrm>
          <a:prstGeom prst="rect">
            <a:avLst/>
          </a:prstGeom>
          <a:noFill/>
        </p:spPr>
      </p:pic>
      <p:sp>
        <p:nvSpPr>
          <p:cNvPr id="12" name="Oval 11">
            <a:hlinkClick r:id="rId3" action="ppaction://hlinksldjump"/>
            <a:extLst>
              <a:ext uri="{FF2B5EF4-FFF2-40B4-BE49-F238E27FC236}">
                <a16:creationId xmlns:a16="http://schemas.microsoft.com/office/drawing/2014/main" id="{FADD5A93-B38E-4F00-BAC8-5303C8649C2A}"/>
              </a:ext>
            </a:extLst>
          </p:cNvPr>
          <p:cNvSpPr/>
          <p:nvPr/>
        </p:nvSpPr>
        <p:spPr>
          <a:xfrm>
            <a:off x="10297718" y="6156138"/>
            <a:ext cx="1716872" cy="537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4" action="ppaction://hlinksldjump"/>
              </a:rPr>
              <a:t>Contents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F93D9-150C-4908-9E46-8EE283C0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4863"/>
            <a:ext cx="368300" cy="385974"/>
          </a:xfrm>
        </p:spPr>
        <p:txBody>
          <a:bodyPr/>
          <a:lstStyle/>
          <a:p>
            <a:fld id="{7FC33F9E-C844-46FD-ACA3-A95BC24961DC}" type="slidenum">
              <a:rPr lang="en-IN" smtClean="0"/>
              <a:t>11</a:t>
            </a:fld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3BA087-1D0C-459C-963F-5C3E485BAD14}"/>
              </a:ext>
            </a:extLst>
          </p:cNvPr>
          <p:cNvCxnSpPr/>
          <p:nvPr/>
        </p:nvCxnSpPr>
        <p:spPr>
          <a:xfrm flipV="1">
            <a:off x="2034420" y="3576180"/>
            <a:ext cx="113360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67C2E4B-B937-4C38-BCB2-BFC1CE152923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2760372"/>
            <a:ext cx="1631616" cy="16316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3416FAD-E83E-4E74-803C-655EE057F0D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7873" y="2651890"/>
            <a:ext cx="1733336" cy="184858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5222BF-907B-4224-BB52-1B1A691B806B}"/>
              </a:ext>
            </a:extLst>
          </p:cNvPr>
          <p:cNvCxnSpPr/>
          <p:nvPr/>
        </p:nvCxnSpPr>
        <p:spPr>
          <a:xfrm flipV="1">
            <a:off x="5529196" y="3576179"/>
            <a:ext cx="113360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23676CC1-C26A-473A-8472-5AFBC28B11A0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90" y="2760371"/>
            <a:ext cx="1631616" cy="163161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68B32C0-CC34-46B1-AC2C-782B2BD8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algn="ctr"/>
            <a:r>
              <a:rPr lang="en-IN" dirty="0">
                <a:latin typeface="Cooper Black" panose="0208090404030B020404" pitchFamily="18" charset="0"/>
              </a:rPr>
              <a:t>Working Schema </a:t>
            </a:r>
          </a:p>
        </p:txBody>
      </p:sp>
    </p:spTree>
    <p:extLst>
      <p:ext uri="{BB962C8B-B14F-4D97-AF65-F5344CB8AC3E}">
        <p14:creationId xmlns:p14="http://schemas.microsoft.com/office/powerpoint/2010/main" val="1814870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2334-E541-4F8E-B36A-363C2AB8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ooper Black" panose="0208090404030B020404" pitchFamily="18" charset="0"/>
              </a:rPr>
              <a:t>Working Schema </a:t>
            </a:r>
          </a:p>
        </p:txBody>
      </p:sp>
      <p:pic>
        <p:nvPicPr>
          <p:cNvPr id="6" name="Picture 1" descr="C:\Users\AJAY SHAH\Desktop\charusat-squarelogo-1475064956892.png">
            <a:extLst>
              <a:ext uri="{FF2B5EF4-FFF2-40B4-BE49-F238E27FC236}">
                <a16:creationId xmlns:a16="http://schemas.microsoft.com/office/drawing/2014/main" id="{50E8233D-3AE7-4F12-BF01-7E5917CB2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064"/>
            <a:ext cx="914400" cy="914400"/>
          </a:xfrm>
          <a:prstGeom prst="rect">
            <a:avLst/>
          </a:prstGeom>
          <a:noFill/>
        </p:spPr>
      </p:pic>
      <p:cxnSp>
        <p:nvCxnSpPr>
          <p:cNvPr id="5" name="Straight Arrow Connector 4"/>
          <p:cNvCxnSpPr/>
          <p:nvPr/>
        </p:nvCxnSpPr>
        <p:spPr>
          <a:xfrm flipV="1">
            <a:off x="1501907" y="3591013"/>
            <a:ext cx="113360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hlinkClick r:id="rId3" action="ppaction://hlinksldjump"/>
            <a:extLst>
              <a:ext uri="{FF2B5EF4-FFF2-40B4-BE49-F238E27FC236}">
                <a16:creationId xmlns:a16="http://schemas.microsoft.com/office/drawing/2014/main" id="{FADD5A93-B38E-4F00-BAC8-5303C8649C2A}"/>
              </a:ext>
            </a:extLst>
          </p:cNvPr>
          <p:cNvSpPr/>
          <p:nvPr/>
        </p:nvSpPr>
        <p:spPr>
          <a:xfrm>
            <a:off x="10297718" y="6156138"/>
            <a:ext cx="1716872" cy="537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4" action="ppaction://hlinksldjump"/>
              </a:rPr>
              <a:t>Contents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F93D9-150C-4908-9E46-8EE283C0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4863"/>
            <a:ext cx="368300" cy="385974"/>
          </a:xfrm>
        </p:spPr>
        <p:txBody>
          <a:bodyPr/>
          <a:lstStyle/>
          <a:p>
            <a:fld id="{7FC33F9E-C844-46FD-ACA3-A95BC24961DC}" type="slidenum">
              <a:rPr lang="en-IN" smtClean="0"/>
              <a:t>12</a:t>
            </a:fld>
            <a:endParaRPr lang="en-IN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459E4C4D-ECD3-4D08-88E9-E0DD83FC1250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7" y="2947775"/>
            <a:ext cx="1256810" cy="125681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DEC7070-6316-40BB-A95D-5D158ED2B3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2511" y="3008885"/>
            <a:ext cx="1280177" cy="136529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DEA351-F1EF-48C1-AB8B-5E74B5F57DAA}"/>
              </a:ext>
            </a:extLst>
          </p:cNvPr>
          <p:cNvCxnSpPr/>
          <p:nvPr/>
        </p:nvCxnSpPr>
        <p:spPr>
          <a:xfrm flipV="1">
            <a:off x="4267050" y="3691530"/>
            <a:ext cx="113360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D66CF42-3CD5-4140-9D8D-A27467B7BD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84" y="3231178"/>
            <a:ext cx="1162050" cy="114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869FA9-3A33-4364-8C80-CF0ECEC9D16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8" t="-3111" r="-2834" b="-2291"/>
          <a:stretch/>
        </p:blipFill>
        <p:spPr>
          <a:xfrm>
            <a:off x="8076157" y="3180012"/>
            <a:ext cx="779300" cy="14317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30F44B-062B-41A2-859B-25CD31AD1049}"/>
              </a:ext>
            </a:extLst>
          </p:cNvPr>
          <p:cNvCxnSpPr/>
          <p:nvPr/>
        </p:nvCxnSpPr>
        <p:spPr>
          <a:xfrm flipV="1">
            <a:off x="6799052" y="3691530"/>
            <a:ext cx="113360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6F25C2-1D07-4FFD-B99A-40287DB56E1E}"/>
              </a:ext>
            </a:extLst>
          </p:cNvPr>
          <p:cNvCxnSpPr/>
          <p:nvPr/>
        </p:nvCxnSpPr>
        <p:spPr>
          <a:xfrm flipV="1">
            <a:off x="8958175" y="3691529"/>
            <a:ext cx="113360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1B920CB-20A1-426A-8BE5-79B700A117A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9" t="8752" r="19123" b="10493"/>
          <a:stretch/>
        </p:blipFill>
        <p:spPr>
          <a:xfrm>
            <a:off x="10219980" y="3114740"/>
            <a:ext cx="1235748" cy="1562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971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Users\AJAY SHAH\Desktop\charusat-squarelogo-1475064956892.png">
            <a:extLst>
              <a:ext uri="{FF2B5EF4-FFF2-40B4-BE49-F238E27FC236}">
                <a16:creationId xmlns:a16="http://schemas.microsoft.com/office/drawing/2014/main" id="{50E8233D-3AE7-4F12-BF01-7E5917CB2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4064"/>
            <a:ext cx="914400" cy="914400"/>
          </a:xfrm>
          <a:prstGeom prst="rect">
            <a:avLst/>
          </a:prstGeom>
          <a:noFill/>
        </p:spPr>
      </p:pic>
      <p:sp>
        <p:nvSpPr>
          <p:cNvPr id="12" name="Oval 11">
            <a:hlinkClick r:id="rId4" action="ppaction://hlinksldjump"/>
            <a:extLst>
              <a:ext uri="{FF2B5EF4-FFF2-40B4-BE49-F238E27FC236}">
                <a16:creationId xmlns:a16="http://schemas.microsoft.com/office/drawing/2014/main" id="{FADD5A93-B38E-4F00-BAC8-5303C8649C2A}"/>
              </a:ext>
            </a:extLst>
          </p:cNvPr>
          <p:cNvSpPr/>
          <p:nvPr/>
        </p:nvSpPr>
        <p:spPr>
          <a:xfrm>
            <a:off x="10297718" y="6156138"/>
            <a:ext cx="1716872" cy="537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5" action="ppaction://hlinksldjump"/>
              </a:rPr>
              <a:t>Contents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F93D9-150C-4908-9E46-8EE283C0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4863"/>
            <a:ext cx="368300" cy="385974"/>
          </a:xfrm>
        </p:spPr>
        <p:txBody>
          <a:bodyPr/>
          <a:lstStyle/>
          <a:p>
            <a:fld id="{7FC33F9E-C844-46FD-ACA3-A95BC24961DC}" type="slidenum">
              <a:rPr lang="en-IN" smtClean="0"/>
              <a:t>13</a:t>
            </a:fld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88BDC2-E9C2-442D-BAF9-A4301C108FF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198" t="14543" r="18092" b="39469"/>
          <a:stretch/>
        </p:blipFill>
        <p:spPr>
          <a:xfrm>
            <a:off x="646655" y="1211159"/>
            <a:ext cx="10509499" cy="41990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1DA03E-3742-4D9C-AF58-E9154969AE5E}"/>
              </a:ext>
            </a:extLst>
          </p:cNvPr>
          <p:cNvSpPr/>
          <p:nvPr/>
        </p:nvSpPr>
        <p:spPr>
          <a:xfrm>
            <a:off x="177410" y="5646841"/>
            <a:ext cx="983517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Website: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https://lex-web-ui-codebuilddeploy-bdykvk97x-webappbucket-4esb3jpkohn9.s3.amazonaws.com/index.html</a:t>
            </a:r>
            <a:endParaRPr lang="en-US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20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AJAY SHAH\Desktop\charusat-squarelogo-1475064956892.png">
            <a:extLst>
              <a:ext uri="{FF2B5EF4-FFF2-40B4-BE49-F238E27FC236}">
                <a16:creationId xmlns:a16="http://schemas.microsoft.com/office/drawing/2014/main" id="{D441C65D-442A-43F4-A0CF-16F19D755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BFD2-7D1A-475A-B634-B2ACA6AF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64301"/>
            <a:ext cx="342900" cy="393700"/>
          </a:xfrm>
        </p:spPr>
        <p:txBody>
          <a:bodyPr/>
          <a:lstStyle/>
          <a:p>
            <a:fld id="{7FC33F9E-C844-46FD-ACA3-A95BC24961DC}" type="slidenum">
              <a:rPr lang="en-IN" smtClean="0"/>
              <a:t>14</a:t>
            </a:fld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A8AC80-E9CE-4B07-8BEA-F28DF0795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019" y="6297119"/>
            <a:ext cx="1743607" cy="560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8A727-7806-4BC2-94B5-8C48161874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335"/>
          <a:stretch/>
        </p:blipFill>
        <p:spPr>
          <a:xfrm>
            <a:off x="171450" y="1120855"/>
            <a:ext cx="11504120" cy="401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9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AJAY SHAH\Desktop\charusat-squarelogo-1475064956892.png">
            <a:extLst>
              <a:ext uri="{FF2B5EF4-FFF2-40B4-BE49-F238E27FC236}">
                <a16:creationId xmlns:a16="http://schemas.microsoft.com/office/drawing/2014/main" id="{D441C65D-442A-43F4-A0CF-16F19D755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3BF0F-5CBE-4779-BC7A-E2B8F256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36267"/>
            <a:ext cx="266700" cy="334433"/>
          </a:xfrm>
        </p:spPr>
        <p:txBody>
          <a:bodyPr/>
          <a:lstStyle/>
          <a:p>
            <a:fld id="{7FC33F9E-C844-46FD-ACA3-A95BC24961DC}" type="slidenum">
              <a:rPr lang="en-IN" smtClean="0"/>
              <a:t>15</a:t>
            </a:fld>
            <a:endParaRPr lang="en-IN" dirty="0"/>
          </a:p>
        </p:txBody>
      </p:sp>
      <p:sp>
        <p:nvSpPr>
          <p:cNvPr id="6" name="Oval 5">
            <a:hlinkClick r:id="rId3" action="ppaction://hlinksldjump"/>
            <a:extLst>
              <a:ext uri="{FF2B5EF4-FFF2-40B4-BE49-F238E27FC236}">
                <a16:creationId xmlns:a16="http://schemas.microsoft.com/office/drawing/2014/main" id="{CF79B14A-B5E5-4003-81B9-8C54BDA31F0F}"/>
              </a:ext>
            </a:extLst>
          </p:cNvPr>
          <p:cNvSpPr/>
          <p:nvPr/>
        </p:nvSpPr>
        <p:spPr>
          <a:xfrm>
            <a:off x="10297718" y="6156138"/>
            <a:ext cx="1716872" cy="537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4" action="ppaction://hlinksldjump"/>
              </a:rPr>
              <a:t>Contents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A8F53-DDE0-4119-BB2C-10F788925C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7026" b="36302"/>
          <a:stretch/>
        </p:blipFill>
        <p:spPr>
          <a:xfrm>
            <a:off x="84222" y="-216570"/>
            <a:ext cx="11594374" cy="637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88378E-9E57-49E7-A982-D4A08BF0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24601"/>
            <a:ext cx="393700" cy="533400"/>
          </a:xfrm>
        </p:spPr>
        <p:txBody>
          <a:bodyPr/>
          <a:lstStyle/>
          <a:p>
            <a:fld id="{7FC33F9E-C844-46FD-ACA3-A95BC24961DC}" type="slidenum">
              <a:rPr lang="en-IN" smtClean="0"/>
              <a:t>16</a:t>
            </a:fld>
            <a:endParaRPr lang="en-IN" dirty="0"/>
          </a:p>
        </p:txBody>
      </p:sp>
      <p:sp>
        <p:nvSpPr>
          <p:cNvPr id="4" name="Oval 3">
            <a:hlinkClick r:id="rId2" action="ppaction://hlinksldjump"/>
            <a:extLst>
              <a:ext uri="{FF2B5EF4-FFF2-40B4-BE49-F238E27FC236}">
                <a16:creationId xmlns:a16="http://schemas.microsoft.com/office/drawing/2014/main" id="{F64EA5F3-8942-49A5-B5F4-9E9A795A75E3}"/>
              </a:ext>
            </a:extLst>
          </p:cNvPr>
          <p:cNvSpPr/>
          <p:nvPr/>
        </p:nvSpPr>
        <p:spPr>
          <a:xfrm>
            <a:off x="10297718" y="6156138"/>
            <a:ext cx="1716872" cy="537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3" action="ppaction://hlinksldjump"/>
              </a:rPr>
              <a:t>Contents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F79EA5-2E07-4068-871F-ED2FBF03D1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150"/>
          <a:stretch/>
        </p:blipFill>
        <p:spPr>
          <a:xfrm>
            <a:off x="368135" y="1084516"/>
            <a:ext cx="11455730" cy="4859084"/>
          </a:xfrm>
          <a:prstGeom prst="rect">
            <a:avLst/>
          </a:prstGeom>
        </p:spPr>
      </p:pic>
      <p:pic>
        <p:nvPicPr>
          <p:cNvPr id="6" name="Picture 1" descr="C:\Users\AJAY SHAH\Desktop\charusat-squarelogo-1475064956892.png">
            <a:extLst>
              <a:ext uri="{FF2B5EF4-FFF2-40B4-BE49-F238E27FC236}">
                <a16:creationId xmlns:a16="http://schemas.microsoft.com/office/drawing/2014/main" id="{8D6E818D-A04D-47CC-960A-89225991F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9038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017B-B57B-4D23-95A4-3ECDA341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ooper Black" panose="0208090404030B020404" pitchFamily="18" charset="0"/>
              </a:rPr>
              <a:t>Work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8174-B38E-4653-9820-63244AD51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6" y="2293678"/>
            <a:ext cx="10515600" cy="3507505"/>
          </a:xfrm>
        </p:spPr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Developed the responsive Bot in </a:t>
            </a:r>
            <a:r>
              <a:rPr lang="en-IN" u="sng" dirty="0">
                <a:latin typeface="Bookman Old Style" panose="02050604050505020204" pitchFamily="18" charset="0"/>
              </a:rPr>
              <a:t>AWS Management Console</a:t>
            </a:r>
          </a:p>
          <a:p>
            <a:r>
              <a:rPr lang="en-IN" dirty="0">
                <a:latin typeface="Bookman Old Style" panose="02050604050505020204" pitchFamily="18" charset="0"/>
              </a:rPr>
              <a:t>Created a lambda function in </a:t>
            </a:r>
            <a:r>
              <a:rPr lang="en-IN" u="sng" dirty="0">
                <a:latin typeface="Bookman Old Style" panose="02050604050505020204" pitchFamily="18" charset="0"/>
              </a:rPr>
              <a:t>AWS Management Console </a:t>
            </a:r>
          </a:p>
          <a:p>
            <a:r>
              <a:rPr lang="en-IN" dirty="0">
                <a:latin typeface="Bookman Old Style" panose="02050604050505020204" pitchFamily="18" charset="0"/>
              </a:rPr>
              <a:t>Performed </a:t>
            </a:r>
            <a:r>
              <a:rPr lang="en-IN" u="sng" dirty="0">
                <a:latin typeface="Bookman Old Style" panose="02050604050505020204" pitchFamily="18" charset="0"/>
              </a:rPr>
              <a:t>Cloud Formation </a:t>
            </a:r>
            <a:r>
              <a:rPr lang="en-IN" dirty="0">
                <a:latin typeface="Bookman Old Style" panose="02050604050505020204" pitchFamily="18" charset="0"/>
              </a:rPr>
              <a:t>and generated </a:t>
            </a:r>
            <a:r>
              <a:rPr lang="en-IN" dirty="0" err="1">
                <a:latin typeface="Bookman Old Style" panose="02050604050505020204" pitchFamily="18" charset="0"/>
              </a:rPr>
              <a:t>lex</a:t>
            </a:r>
            <a:r>
              <a:rPr lang="en-IN" dirty="0">
                <a:latin typeface="Bookman Old Style" panose="02050604050505020204" pitchFamily="18" charset="0"/>
              </a:rPr>
              <a:t> web URL.</a:t>
            </a:r>
          </a:p>
        </p:txBody>
      </p:sp>
      <p:pic>
        <p:nvPicPr>
          <p:cNvPr id="4" name="Picture 1" descr="C:\Users\AJAY SHAH\Desktop\charusat-squarelogo-1475064956892.png">
            <a:extLst>
              <a:ext uri="{FF2B5EF4-FFF2-40B4-BE49-F238E27FC236}">
                <a16:creationId xmlns:a16="http://schemas.microsoft.com/office/drawing/2014/main" id="{289F8587-5DDB-4737-BA9D-A20335797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</p:spPr>
      </p:pic>
      <p:sp>
        <p:nvSpPr>
          <p:cNvPr id="5" name="Oval 4">
            <a:hlinkClick r:id="rId3" action="ppaction://hlinksldjump"/>
            <a:extLst>
              <a:ext uri="{FF2B5EF4-FFF2-40B4-BE49-F238E27FC236}">
                <a16:creationId xmlns:a16="http://schemas.microsoft.com/office/drawing/2014/main" id="{5F305C59-E103-4D54-B75A-B80D0543BC42}"/>
              </a:ext>
            </a:extLst>
          </p:cNvPr>
          <p:cNvSpPr/>
          <p:nvPr/>
        </p:nvSpPr>
        <p:spPr>
          <a:xfrm>
            <a:off x="10445260" y="6220092"/>
            <a:ext cx="1716872" cy="537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4" action="ppaction://hlinksldjump"/>
              </a:rPr>
              <a:t>Contents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E6F83-3DE0-4397-ACA1-F8F691B7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88101"/>
            <a:ext cx="431800" cy="377824"/>
          </a:xfrm>
        </p:spPr>
        <p:txBody>
          <a:bodyPr/>
          <a:lstStyle/>
          <a:p>
            <a:fld id="{7FC33F9E-C844-46FD-ACA3-A95BC24961DC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692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Limitations</a:t>
            </a:r>
          </a:p>
        </p:txBody>
      </p:sp>
      <p:pic>
        <p:nvPicPr>
          <p:cNvPr id="6" name="Picture 1" descr="C:\Users\AJAY SHAH\Desktop\charusat-squarelogo-1475064956892.png">
            <a:extLst>
              <a:ext uri="{FF2B5EF4-FFF2-40B4-BE49-F238E27FC236}">
                <a16:creationId xmlns:a16="http://schemas.microsoft.com/office/drawing/2014/main" id="{FB096936-AFF2-4C45-91B1-7DB3B86DB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</p:spPr>
      </p:pic>
      <p:sp>
        <p:nvSpPr>
          <p:cNvPr id="13" name="Oval 12">
            <a:hlinkClick r:id="rId3" action="ppaction://hlinksldjump"/>
            <a:extLst>
              <a:ext uri="{FF2B5EF4-FFF2-40B4-BE49-F238E27FC236}">
                <a16:creationId xmlns:a16="http://schemas.microsoft.com/office/drawing/2014/main" id="{0D300CFC-7D5F-4F96-9DDA-FDF28AB09EAF}"/>
              </a:ext>
            </a:extLst>
          </p:cNvPr>
          <p:cNvSpPr/>
          <p:nvPr/>
        </p:nvSpPr>
        <p:spPr>
          <a:xfrm>
            <a:off x="10373918" y="6286855"/>
            <a:ext cx="1716872" cy="537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4" action="ppaction://hlinksldjump"/>
              </a:rPr>
              <a:t>Contents</a:t>
            </a:r>
            <a:endParaRPr lang="en-IN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0A69678-07C3-4445-A053-0C061312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254" y="6297252"/>
            <a:ext cx="413546" cy="533216"/>
          </a:xfrm>
        </p:spPr>
        <p:txBody>
          <a:bodyPr/>
          <a:lstStyle/>
          <a:p>
            <a:fld id="{7FC33F9E-C844-46FD-ACA3-A95BC24961DC}" type="slidenum">
              <a:rPr lang="en-IN" smtClean="0"/>
              <a:t>18</a:t>
            </a:fld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573B65-5E17-4441-8295-8F05D13C91D9}"/>
              </a:ext>
            </a:extLst>
          </p:cNvPr>
          <p:cNvSpPr/>
          <p:nvPr/>
        </p:nvSpPr>
        <p:spPr>
          <a:xfrm>
            <a:off x="759159" y="1964013"/>
            <a:ext cx="10096034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Bookman Old Style" panose="02050604050505020204" pitchFamily="18" charset="0"/>
              </a:rPr>
              <a:t>The accuracy of the words in the translated language.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Bookman Old Style" panose="02050604050505020204" pitchFamily="18" charset="0"/>
              </a:rPr>
              <a:t>Limit in number of languages in service.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Bookman Old Style" panose="02050604050505020204" pitchFamily="18" charset="0"/>
              </a:rPr>
              <a:t>Internet connection is required for its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Bookman Old Style" panose="02050604050505020204" pitchFamily="18" charset="0"/>
              </a:rPr>
              <a:t>Cannot be accessed through </a:t>
            </a:r>
            <a:r>
              <a:rPr lang="en-IN" sz="2800" dirty="0" err="1">
                <a:latin typeface="Bookman Old Style" panose="02050604050505020204" pitchFamily="18" charset="0"/>
              </a:rPr>
              <a:t>cellphones</a:t>
            </a:r>
            <a:r>
              <a:rPr lang="en-IN" sz="2800" dirty="0">
                <a:latin typeface="Bookman Old Style" panose="020506040505050202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84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017B-B57B-4D23-95A4-3ECDA341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ooper Black" panose="0208090404030B020404" pitchFamily="18" charset="0"/>
              </a:rPr>
              <a:t>Benefits</a:t>
            </a:r>
          </a:p>
        </p:txBody>
      </p:sp>
      <p:pic>
        <p:nvPicPr>
          <p:cNvPr id="4" name="Picture 1" descr="C:\Users\AJAY SHAH\Desktop\charusat-squarelogo-1475064956892.png">
            <a:extLst>
              <a:ext uri="{FF2B5EF4-FFF2-40B4-BE49-F238E27FC236}">
                <a16:creationId xmlns:a16="http://schemas.microsoft.com/office/drawing/2014/main" id="{380E339E-EC03-45D3-B623-F48D0B2BD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69921-7133-47F2-A24A-732B64AC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38900"/>
            <a:ext cx="355600" cy="358268"/>
          </a:xfrm>
        </p:spPr>
        <p:txBody>
          <a:bodyPr/>
          <a:lstStyle/>
          <a:p>
            <a:fld id="{7FC33F9E-C844-46FD-ACA3-A95BC24961DC}" type="slidenum">
              <a:rPr lang="en-IN" smtClean="0"/>
              <a:t>19</a:t>
            </a:fld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33490A-AD93-4E43-B01A-74E22280F187}"/>
              </a:ext>
            </a:extLst>
          </p:cNvPr>
          <p:cNvSpPr/>
          <p:nvPr/>
        </p:nvSpPr>
        <p:spPr>
          <a:xfrm>
            <a:off x="264695" y="1692276"/>
            <a:ext cx="111131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Translation bots simply obtain the information needed to be fed into the actual machine translation platform</a:t>
            </a:r>
            <a:r>
              <a:rPr lang="en-US" sz="2400" b="1" dirty="0">
                <a:latin typeface="Bookman Old Style" panose="02050604050505020204" pitchFamily="18" charset="0"/>
              </a:rPr>
              <a:t>.</a:t>
            </a:r>
          </a:p>
          <a:p>
            <a:endParaRPr lang="en-US" sz="2400" b="1" dirty="0">
              <a:latin typeface="Bookman Old Style" panose="0205060405050502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Bots relegate the actual job of converting messages from one language to another to established machine translation platforms.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There are also bots that don’t have to be installed as an add-on but added as contacts in a messaging service.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Use for free of cost.</a:t>
            </a:r>
          </a:p>
        </p:txBody>
      </p:sp>
      <p:sp>
        <p:nvSpPr>
          <p:cNvPr id="6" name="Oval 5">
            <a:hlinkClick r:id="rId3" action="ppaction://hlinksldjump"/>
            <a:extLst>
              <a:ext uri="{FF2B5EF4-FFF2-40B4-BE49-F238E27FC236}">
                <a16:creationId xmlns:a16="http://schemas.microsoft.com/office/drawing/2014/main" id="{3285202E-B243-42A6-8C05-993590280D49}"/>
              </a:ext>
            </a:extLst>
          </p:cNvPr>
          <p:cNvSpPr/>
          <p:nvPr/>
        </p:nvSpPr>
        <p:spPr>
          <a:xfrm>
            <a:off x="10373918" y="6286855"/>
            <a:ext cx="1716872" cy="537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4" action="ppaction://hlinksldjump"/>
              </a:rPr>
              <a:t>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00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AJAY SHAH\Desktop\charusat-squarelogo-1475064956892.png">
            <a:extLst>
              <a:ext uri="{FF2B5EF4-FFF2-40B4-BE49-F238E27FC236}">
                <a16:creationId xmlns:a16="http://schemas.microsoft.com/office/drawing/2014/main" id="{2358A8EC-5CB8-44D7-AD40-07D460DBE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B9DA52E-E33B-4B46-BEAC-688B6DC838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6683469"/>
              </p:ext>
            </p:extLst>
          </p:nvPr>
        </p:nvGraphicFramePr>
        <p:xfrm>
          <a:off x="1718965" y="1155032"/>
          <a:ext cx="8979568" cy="5374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Up Arrow 3">
            <a:extLst>
              <a:ext uri="{FF2B5EF4-FFF2-40B4-BE49-F238E27FC236}">
                <a16:creationId xmlns:a16="http://schemas.microsoft.com/office/drawing/2014/main" id="{8CFC2F20-C517-48D5-A2CD-28E7ED92BF3D}"/>
              </a:ext>
            </a:extLst>
          </p:cNvPr>
          <p:cNvSpPr/>
          <p:nvPr/>
        </p:nvSpPr>
        <p:spPr>
          <a:xfrm>
            <a:off x="9775202" y="1034949"/>
            <a:ext cx="1600200" cy="52335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67F9B7-D731-49AA-B8B8-44A87F1DBA3F}"/>
              </a:ext>
            </a:extLst>
          </p:cNvPr>
          <p:cNvSpPr/>
          <p:nvPr/>
        </p:nvSpPr>
        <p:spPr>
          <a:xfrm rot="5400000">
            <a:off x="8486428" y="3272513"/>
            <a:ext cx="4177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CONTENTS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58ACE-CD46-4FF9-BE01-D1837084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29889"/>
            <a:ext cx="300789" cy="300789"/>
          </a:xfrm>
        </p:spPr>
        <p:txBody>
          <a:bodyPr/>
          <a:lstStyle/>
          <a:p>
            <a:fld id="{7FC33F9E-C844-46FD-ACA3-A95BC24961DC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837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017B-B57B-4D23-95A4-3ECDA341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ooper Black" panose="0208090404030B020404" pitchFamily="18" charset="0"/>
              </a:rPr>
              <a:t>Uses</a:t>
            </a:r>
          </a:p>
        </p:txBody>
      </p:sp>
      <p:pic>
        <p:nvPicPr>
          <p:cNvPr id="4" name="Picture 1" descr="C:\Users\AJAY SHAH\Desktop\charusat-squarelogo-1475064956892.png">
            <a:extLst>
              <a:ext uri="{FF2B5EF4-FFF2-40B4-BE49-F238E27FC236}">
                <a16:creationId xmlns:a16="http://schemas.microsoft.com/office/drawing/2014/main" id="{380E339E-EC03-45D3-B623-F48D0B2BD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</p:spPr>
      </p:pic>
      <p:sp>
        <p:nvSpPr>
          <p:cNvPr id="5" name="Oval 4">
            <a:hlinkClick r:id="rId3" action="ppaction://hlinksldjump"/>
            <a:extLst>
              <a:ext uri="{FF2B5EF4-FFF2-40B4-BE49-F238E27FC236}">
                <a16:creationId xmlns:a16="http://schemas.microsoft.com/office/drawing/2014/main" id="{BA4CDF91-A4FF-400F-8EC7-F97A86BF3001}"/>
              </a:ext>
            </a:extLst>
          </p:cNvPr>
          <p:cNvSpPr/>
          <p:nvPr/>
        </p:nvSpPr>
        <p:spPr>
          <a:xfrm>
            <a:off x="10364838" y="6182876"/>
            <a:ext cx="1716872" cy="537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4" action="ppaction://hlinksldjump"/>
              </a:rPr>
              <a:t>Contents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BF47A-BF32-4526-8747-1571C290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51601"/>
            <a:ext cx="406400" cy="406400"/>
          </a:xfrm>
        </p:spPr>
        <p:txBody>
          <a:bodyPr/>
          <a:lstStyle/>
          <a:p>
            <a:fld id="{7FC33F9E-C844-46FD-ACA3-A95BC24961DC}" type="slidenum">
              <a:rPr lang="en-IN" smtClean="0"/>
              <a:t>20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BCF4C-C23B-46ED-933C-FF2301D44466}"/>
              </a:ext>
            </a:extLst>
          </p:cNvPr>
          <p:cNvSpPr/>
          <p:nvPr/>
        </p:nvSpPr>
        <p:spPr>
          <a:xfrm>
            <a:off x="609600" y="1692276"/>
            <a:ext cx="88913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In mobile for quick and easy translation of words and sentences.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To check our accuracy in any language.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To do practice of speaking any language.</a:t>
            </a:r>
          </a:p>
        </p:txBody>
      </p:sp>
    </p:spTree>
    <p:extLst>
      <p:ext uri="{BB962C8B-B14F-4D97-AF65-F5344CB8AC3E}">
        <p14:creationId xmlns:p14="http://schemas.microsoft.com/office/powerpoint/2010/main" val="384432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2334-E541-4F8E-B36A-363C2AB8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58957"/>
            <a:ext cx="10515600" cy="1070811"/>
          </a:xfrm>
        </p:spPr>
        <p:txBody>
          <a:bodyPr>
            <a:normAutofit/>
          </a:bodyPr>
          <a:lstStyle/>
          <a:p>
            <a:r>
              <a:rPr lang="en-IN" dirty="0">
                <a:latin typeface="Cooper Black" panose="0208090404030B020404" pitchFamily="18" charset="0"/>
              </a:rPr>
              <a:t>Applications</a:t>
            </a:r>
          </a:p>
        </p:txBody>
      </p:sp>
      <p:pic>
        <p:nvPicPr>
          <p:cNvPr id="7" name="Picture 1" descr="C:\Users\AJAY SHAH\Desktop\charusat-squarelogo-1475064956892.png">
            <a:extLst>
              <a:ext uri="{FF2B5EF4-FFF2-40B4-BE49-F238E27FC236}">
                <a16:creationId xmlns:a16="http://schemas.microsoft.com/office/drawing/2014/main" id="{C31EC40B-7F70-49C6-AC31-CDF36555E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</p:spPr>
      </p:pic>
      <p:sp>
        <p:nvSpPr>
          <p:cNvPr id="8" name="Oval 7">
            <a:hlinkClick r:id="rId3" action="ppaction://hlinksldjump"/>
            <a:extLst>
              <a:ext uri="{FF2B5EF4-FFF2-40B4-BE49-F238E27FC236}">
                <a16:creationId xmlns:a16="http://schemas.microsoft.com/office/drawing/2014/main" id="{70C8BCCA-3E25-49F2-AE37-260CE00B4F9B}"/>
              </a:ext>
            </a:extLst>
          </p:cNvPr>
          <p:cNvSpPr/>
          <p:nvPr/>
        </p:nvSpPr>
        <p:spPr>
          <a:xfrm>
            <a:off x="10355664" y="6233675"/>
            <a:ext cx="1716872" cy="537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4" action="ppaction://hlinksldjump"/>
              </a:rPr>
              <a:t>Contents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25E10-05F4-4157-B861-6B7E1383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2400"/>
            <a:ext cx="457200" cy="340850"/>
          </a:xfrm>
        </p:spPr>
        <p:txBody>
          <a:bodyPr/>
          <a:lstStyle/>
          <a:p>
            <a:fld id="{7FC33F9E-C844-46FD-ACA3-A95BC24961DC}" type="slidenum">
              <a:rPr lang="en-IN" smtClean="0"/>
              <a:t>21</a:t>
            </a:fld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3AB6A-FA23-4125-BDAB-16F204396785}"/>
              </a:ext>
            </a:extLst>
          </p:cNvPr>
          <p:cNvSpPr/>
          <p:nvPr/>
        </p:nvSpPr>
        <p:spPr>
          <a:xfrm>
            <a:off x="914400" y="1788725"/>
            <a:ext cx="87710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For self-learning.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Learning the world of Cloud with AWS.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No need for human translator.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Make conversations of foreign languages easy.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It listens to every user.</a:t>
            </a:r>
          </a:p>
        </p:txBody>
      </p:sp>
    </p:spTree>
    <p:extLst>
      <p:ext uri="{BB962C8B-B14F-4D97-AF65-F5344CB8AC3E}">
        <p14:creationId xmlns:p14="http://schemas.microsoft.com/office/powerpoint/2010/main" val="1548078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AJAY SHAH\Desktop\charusat-squarelogo-1475064956892.png">
            <a:extLst>
              <a:ext uri="{FF2B5EF4-FFF2-40B4-BE49-F238E27FC236}">
                <a16:creationId xmlns:a16="http://schemas.microsoft.com/office/drawing/2014/main" id="{34BF88A2-1A1E-472D-9C04-738513130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</p:spPr>
      </p:pic>
      <p:sp>
        <p:nvSpPr>
          <p:cNvPr id="6" name="Oval 5">
            <a:hlinkClick r:id="rId3" action="ppaction://hlinksldjump"/>
            <a:extLst>
              <a:ext uri="{FF2B5EF4-FFF2-40B4-BE49-F238E27FC236}">
                <a16:creationId xmlns:a16="http://schemas.microsoft.com/office/drawing/2014/main" id="{0F4F20CF-EB07-4BD3-AC97-D0C3ED38E4FB}"/>
              </a:ext>
            </a:extLst>
          </p:cNvPr>
          <p:cNvSpPr/>
          <p:nvPr/>
        </p:nvSpPr>
        <p:spPr>
          <a:xfrm>
            <a:off x="10419163" y="6204264"/>
            <a:ext cx="1716872" cy="537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4" action="ppaction://hlinksldjump"/>
              </a:rPr>
              <a:t>Contents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EAE85C-11FB-45BB-916E-5256E398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72989"/>
            <a:ext cx="336884" cy="385011"/>
          </a:xfrm>
        </p:spPr>
        <p:txBody>
          <a:bodyPr/>
          <a:lstStyle/>
          <a:p>
            <a:fld id="{7FC33F9E-C844-46FD-ACA3-A95BC24961DC}" type="slidenum">
              <a:rPr lang="en-IN" smtClean="0"/>
              <a:t>22</a:t>
            </a:fld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A739A9-C5B4-4259-A591-2FEA4EA500D1}"/>
              </a:ext>
            </a:extLst>
          </p:cNvPr>
          <p:cNvSpPr/>
          <p:nvPr/>
        </p:nvSpPr>
        <p:spPr>
          <a:xfrm>
            <a:off x="4419600" y="63963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b="1" i="1" dirty="0"/>
              <a:t>* https://www.pocket-lint.com/smart-home/buyers-guides/amazon/136952-amazon-echo-vs-echo-2-vs-echo-plus-vs-echo-tap-vs-echo-dot-vs-echo-show-vs-echo-spot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E244F0-832A-4664-A272-4931418FE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774" t="34028" r="30072" b="17325"/>
          <a:stretch/>
        </p:blipFill>
        <p:spPr>
          <a:xfrm>
            <a:off x="336884" y="1146958"/>
            <a:ext cx="11372800" cy="456408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9F675B6-92BF-4F90-9CAB-27F0EB6C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algn="ctr"/>
            <a:r>
              <a:rPr lang="en-IN" dirty="0">
                <a:latin typeface="Cooper Black" panose="0208090404030B020404" pitchFamily="18" charset="0"/>
              </a:rPr>
              <a:t>Future Goals</a:t>
            </a:r>
          </a:p>
        </p:txBody>
      </p:sp>
    </p:spTree>
    <p:extLst>
      <p:ext uri="{BB962C8B-B14F-4D97-AF65-F5344CB8AC3E}">
        <p14:creationId xmlns:p14="http://schemas.microsoft.com/office/powerpoint/2010/main" val="678651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44954781"/>
              </p:ext>
            </p:extLst>
          </p:nvPr>
        </p:nvGraphicFramePr>
        <p:xfrm>
          <a:off x="1917032" y="2574758"/>
          <a:ext cx="8815137" cy="2259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EF5C8-2CA7-45CC-9880-ABE43B99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2400"/>
            <a:ext cx="444500" cy="355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1" descr="C:\Users\AJAY SHAH\Desktop\charusat-squarelogo-1475064956892.png">
            <a:extLst>
              <a:ext uri="{FF2B5EF4-FFF2-40B4-BE49-F238E27FC236}">
                <a16:creationId xmlns:a16="http://schemas.microsoft.com/office/drawing/2014/main" id="{C8429A9D-A577-414B-A2E9-F2EBF998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</p:spPr>
      </p:pic>
      <p:sp>
        <p:nvSpPr>
          <p:cNvPr id="5" name="Oval 4">
            <a:hlinkClick r:id="rId8" action="ppaction://hlinksldjump"/>
            <a:extLst>
              <a:ext uri="{FF2B5EF4-FFF2-40B4-BE49-F238E27FC236}">
                <a16:creationId xmlns:a16="http://schemas.microsoft.com/office/drawing/2014/main" id="{25561AB7-D0CF-486C-A387-A3CFC90E76C3}"/>
              </a:ext>
            </a:extLst>
          </p:cNvPr>
          <p:cNvSpPr/>
          <p:nvPr/>
        </p:nvSpPr>
        <p:spPr>
          <a:xfrm>
            <a:off x="10373918" y="6286855"/>
            <a:ext cx="1716872" cy="537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9" action="ppaction://hlinksldjump"/>
              </a:rPr>
              <a:t>Contents</a:t>
            </a:r>
            <a:endParaRPr lang="en-IN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2334-E541-4F8E-B36A-363C2AB8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ooper Black" panose="0208090404030B020404" pitchFamily="18" charset="0"/>
              </a:rPr>
              <a:t>What is a BOT?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8B153-9082-4101-A5F1-2AE715B84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63" y="2067472"/>
            <a:ext cx="10515600" cy="394808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 </a:t>
            </a:r>
            <a:r>
              <a:rPr lang="en-IN" sz="2800" dirty="0">
                <a:latin typeface="Bookman Old Style" panose="02050604050505020204" pitchFamily="18" charset="0"/>
              </a:rPr>
              <a:t>An internet bot, also known as web robot, WWW robot or simply bot, is a software application that runs automated tasks over the Internet. </a:t>
            </a:r>
            <a:endParaRPr lang="en-US" sz="2800" b="1" dirty="0">
              <a:latin typeface="Bookman Old Style" panose="02050604050505020204" pitchFamily="18" charset="0"/>
            </a:endParaRPr>
          </a:p>
        </p:txBody>
      </p:sp>
      <p:pic>
        <p:nvPicPr>
          <p:cNvPr id="5" name="Picture 1" descr="C:\Users\AJAY SHAH\Desktop\charusat-squarelogo-1475064956892.png">
            <a:extLst>
              <a:ext uri="{FF2B5EF4-FFF2-40B4-BE49-F238E27FC236}">
                <a16:creationId xmlns:a16="http://schemas.microsoft.com/office/drawing/2014/main" id="{A70BF36A-C4D5-41F2-ABD9-446AB0002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</p:spPr>
      </p:pic>
      <p:sp>
        <p:nvSpPr>
          <p:cNvPr id="4" name="AutoShape 2" descr="Image result for alexa  skill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alexa  skill image"/>
          <p:cNvSpPr>
            <a:spLocks noChangeAspect="1" noChangeArrowheads="1"/>
          </p:cNvSpPr>
          <p:nvPr/>
        </p:nvSpPr>
        <p:spPr bwMode="auto">
          <a:xfrm>
            <a:off x="307975" y="79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>
            <a:hlinkClick r:id="rId3" action="ppaction://hlinksldjump"/>
            <a:extLst>
              <a:ext uri="{FF2B5EF4-FFF2-40B4-BE49-F238E27FC236}">
                <a16:creationId xmlns:a16="http://schemas.microsoft.com/office/drawing/2014/main" id="{63E9BAA5-EEC5-4212-B4BA-102F595994F7}"/>
              </a:ext>
            </a:extLst>
          </p:cNvPr>
          <p:cNvSpPr/>
          <p:nvPr/>
        </p:nvSpPr>
        <p:spPr>
          <a:xfrm>
            <a:off x="10408727" y="6228474"/>
            <a:ext cx="1716872" cy="537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4" action="ppaction://hlinksldjump"/>
              </a:rPr>
              <a:t>Contents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4434D-30F7-4F4C-A3B2-D6A59EE7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72989"/>
            <a:ext cx="307975" cy="292935"/>
          </a:xfrm>
        </p:spPr>
        <p:txBody>
          <a:bodyPr/>
          <a:lstStyle/>
          <a:p>
            <a:fld id="{7FC33F9E-C844-46FD-ACA3-A95BC24961DC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09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2334-E541-4F8E-B36A-363C2AB8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064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Cooper Black" panose="0208090404030B020404" pitchFamily="18" charset="0"/>
              </a:rPr>
              <a:t> Used Services</a:t>
            </a:r>
          </a:p>
        </p:txBody>
      </p:sp>
      <p:sp>
        <p:nvSpPr>
          <p:cNvPr id="11" name="AutoShape 4" descr="Image result for dynamodb symbol">
            <a:extLst>
              <a:ext uri="{FF2B5EF4-FFF2-40B4-BE49-F238E27FC236}">
                <a16:creationId xmlns:a16="http://schemas.microsoft.com/office/drawing/2014/main" id="{3C0B37D0-30A5-440A-BA29-48733291AB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8" name="Picture 1" descr="C:\Users\AJAY SHAH\Desktop\charusat-squarelogo-1475064956892.png">
            <a:extLst>
              <a:ext uri="{FF2B5EF4-FFF2-40B4-BE49-F238E27FC236}">
                <a16:creationId xmlns:a16="http://schemas.microsoft.com/office/drawing/2014/main" id="{6CDCCB51-95A0-48D4-8C06-C5D44F2C3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66A0E33-0FB9-4BD4-8689-B2D9367251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2989" y="1407634"/>
            <a:ext cx="2163760" cy="23076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C3C55A-0E49-4233-86B1-BA579F05D1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8" t="-3111" r="-2834" b="-2291"/>
          <a:stretch/>
        </p:blipFill>
        <p:spPr>
          <a:xfrm>
            <a:off x="989342" y="4144710"/>
            <a:ext cx="1307438" cy="24019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4685884" y="1687528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CloudFormation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16172" y="2108539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Lambda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8953" y="475388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IAM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26183" y="5065541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Lex</a:t>
            </a:r>
          </a:p>
        </p:txBody>
      </p:sp>
      <p:sp>
        <p:nvSpPr>
          <p:cNvPr id="15" name="Oval 14">
            <a:hlinkClick r:id="rId6" action="ppaction://hlinksldjump"/>
            <a:extLst>
              <a:ext uri="{FF2B5EF4-FFF2-40B4-BE49-F238E27FC236}">
                <a16:creationId xmlns:a16="http://schemas.microsoft.com/office/drawing/2014/main" id="{3F963C3D-5F07-4BB7-9A05-ECF704E56284}"/>
              </a:ext>
            </a:extLst>
          </p:cNvPr>
          <p:cNvSpPr/>
          <p:nvPr/>
        </p:nvSpPr>
        <p:spPr>
          <a:xfrm>
            <a:off x="10312400" y="6248211"/>
            <a:ext cx="1716872" cy="537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7" action="ppaction://hlinksldjump"/>
              </a:rPr>
              <a:t>Contents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E97A3FF-2407-40F4-997F-C1774DBA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12832"/>
            <a:ext cx="292100" cy="385366"/>
          </a:xfrm>
        </p:spPr>
        <p:txBody>
          <a:bodyPr/>
          <a:lstStyle/>
          <a:p>
            <a:fld id="{7FC33F9E-C844-46FD-ACA3-A95BC24961DC}" type="slidenum">
              <a:rPr lang="en-IN" smtClean="0"/>
              <a:t>4</a:t>
            </a:fld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65AD27-50BF-4120-BF2B-276C51DFD67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9" t="8752" r="19123" b="10493"/>
          <a:stretch/>
        </p:blipFill>
        <p:spPr>
          <a:xfrm>
            <a:off x="4347543" y="2007691"/>
            <a:ext cx="1899984" cy="2401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93E53D78-D9B8-41E7-A23E-0D52D229B614}"/>
              </a:ext>
            </a:extLst>
          </p:cNvPr>
          <p:cNvPicPr>
            <a:picLocks noGrp="1"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23" y="4538120"/>
            <a:ext cx="2163760" cy="21637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C06117-074E-4C4B-8ED2-D827DD8ED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7" y="1475756"/>
            <a:ext cx="1843090" cy="18128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002224-7D55-4B0E-9525-488F5A69FA3A}"/>
              </a:ext>
            </a:extLst>
          </p:cNvPr>
          <p:cNvSpPr txBox="1"/>
          <p:nvPr/>
        </p:nvSpPr>
        <p:spPr>
          <a:xfrm>
            <a:off x="1039064" y="1033844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man Old Style" panose="02050604050505020204" pitchFamily="18" charset="0"/>
              </a:rPr>
              <a:t>Translate</a:t>
            </a:r>
          </a:p>
        </p:txBody>
      </p:sp>
    </p:spTree>
    <p:extLst>
      <p:ext uri="{BB962C8B-B14F-4D97-AF65-F5344CB8AC3E}">
        <p14:creationId xmlns:p14="http://schemas.microsoft.com/office/powerpoint/2010/main" val="253765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2334-E541-4F8E-B36A-363C2AB8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ooper Black" panose="0208090404030B020404" pitchFamily="18" charset="0"/>
              </a:rPr>
              <a:t>Working Schema </a:t>
            </a:r>
          </a:p>
        </p:txBody>
      </p:sp>
      <p:pic>
        <p:nvPicPr>
          <p:cNvPr id="6" name="Picture 1" descr="C:\Users\AJAY SHAH\Desktop\charusat-squarelogo-1475064956892.png">
            <a:extLst>
              <a:ext uri="{FF2B5EF4-FFF2-40B4-BE49-F238E27FC236}">
                <a16:creationId xmlns:a16="http://schemas.microsoft.com/office/drawing/2014/main" id="{50E8233D-3AE7-4F12-BF01-7E5917CB2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064"/>
            <a:ext cx="914400" cy="914400"/>
          </a:xfrm>
          <a:prstGeom prst="rect">
            <a:avLst/>
          </a:prstGeom>
          <a:noFill/>
        </p:spPr>
      </p:pic>
      <p:sp>
        <p:nvSpPr>
          <p:cNvPr id="12" name="Oval 11">
            <a:hlinkClick r:id="rId3" action="ppaction://hlinksldjump"/>
            <a:extLst>
              <a:ext uri="{FF2B5EF4-FFF2-40B4-BE49-F238E27FC236}">
                <a16:creationId xmlns:a16="http://schemas.microsoft.com/office/drawing/2014/main" id="{FADD5A93-B38E-4F00-BAC8-5303C8649C2A}"/>
              </a:ext>
            </a:extLst>
          </p:cNvPr>
          <p:cNvSpPr/>
          <p:nvPr/>
        </p:nvSpPr>
        <p:spPr>
          <a:xfrm>
            <a:off x="10297718" y="6156138"/>
            <a:ext cx="1716872" cy="537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4" action="ppaction://hlinksldjump"/>
              </a:rPr>
              <a:t>Contents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F93D9-150C-4908-9E46-8EE283C0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4863"/>
            <a:ext cx="368300" cy="385974"/>
          </a:xfrm>
        </p:spPr>
        <p:txBody>
          <a:bodyPr/>
          <a:lstStyle/>
          <a:p>
            <a:fld id="{7FC33F9E-C844-46FD-ACA3-A95BC24961DC}" type="slidenum">
              <a:rPr lang="en-IN" smtClean="0"/>
              <a:t>5</a:t>
            </a:fld>
            <a:endParaRPr lang="en-IN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459E4C4D-ECD3-4D08-88E9-E0DD83FC1250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2760372"/>
            <a:ext cx="1631616" cy="16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0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C4D5E-45EA-4633-BDD3-686D78C4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3F9E-C844-46FD-ACA3-A95BC24961DC}" type="slidenum">
              <a:rPr lang="en-IN" smtClean="0"/>
              <a:t>6</a:t>
            </a:fld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6D8455-2318-43D8-ABAB-53F3074DB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66" b="42979"/>
          <a:stretch/>
        </p:blipFill>
        <p:spPr>
          <a:xfrm>
            <a:off x="0" y="1566191"/>
            <a:ext cx="12192000" cy="3725617"/>
          </a:xfrm>
          <a:prstGeom prst="rect">
            <a:avLst/>
          </a:prstGeom>
        </p:spPr>
      </p:pic>
      <p:pic>
        <p:nvPicPr>
          <p:cNvPr id="5" name="Picture 1" descr="C:\Users\AJAY SHAH\Desktop\charusat-squarelogo-1475064956892.png">
            <a:extLst>
              <a:ext uri="{FF2B5EF4-FFF2-40B4-BE49-F238E27FC236}">
                <a16:creationId xmlns:a16="http://schemas.microsoft.com/office/drawing/2014/main" id="{7A7CFC95-A322-4E74-B4E2-00BF54556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4064"/>
            <a:ext cx="914400" cy="914400"/>
          </a:xfrm>
          <a:prstGeom prst="rect">
            <a:avLst/>
          </a:prstGeom>
          <a:noFill/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F0A2228-2D7A-4BD6-8215-03A120028176}"/>
              </a:ext>
            </a:extLst>
          </p:cNvPr>
          <p:cNvSpPr/>
          <p:nvPr/>
        </p:nvSpPr>
        <p:spPr>
          <a:xfrm>
            <a:off x="1756611" y="4090738"/>
            <a:ext cx="1768642" cy="56548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hlinkClick r:id="rId4" action="ppaction://hlinksldjump"/>
            <a:extLst>
              <a:ext uri="{FF2B5EF4-FFF2-40B4-BE49-F238E27FC236}">
                <a16:creationId xmlns:a16="http://schemas.microsoft.com/office/drawing/2014/main" id="{49D23250-E933-49F4-8BC3-E1CF549C614B}"/>
              </a:ext>
            </a:extLst>
          </p:cNvPr>
          <p:cNvSpPr/>
          <p:nvPr/>
        </p:nvSpPr>
        <p:spPr>
          <a:xfrm>
            <a:off x="10373918" y="6286855"/>
            <a:ext cx="1716872" cy="537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5" action="ppaction://hlinksldjump"/>
              </a:rPr>
              <a:t>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03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2334-E541-4F8E-B36A-363C2AB8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ooper Black" panose="0208090404030B020404" pitchFamily="18" charset="0"/>
              </a:rPr>
              <a:t>Working Schema </a:t>
            </a:r>
          </a:p>
        </p:txBody>
      </p:sp>
      <p:pic>
        <p:nvPicPr>
          <p:cNvPr id="6" name="Picture 1" descr="C:\Users\AJAY SHAH\Desktop\charusat-squarelogo-1475064956892.png">
            <a:extLst>
              <a:ext uri="{FF2B5EF4-FFF2-40B4-BE49-F238E27FC236}">
                <a16:creationId xmlns:a16="http://schemas.microsoft.com/office/drawing/2014/main" id="{50E8233D-3AE7-4F12-BF01-7E5917CB2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064"/>
            <a:ext cx="914400" cy="914400"/>
          </a:xfrm>
          <a:prstGeom prst="rect">
            <a:avLst/>
          </a:prstGeom>
          <a:noFill/>
        </p:spPr>
      </p:pic>
      <p:cxnSp>
        <p:nvCxnSpPr>
          <p:cNvPr id="5" name="Straight Arrow Connector 4"/>
          <p:cNvCxnSpPr/>
          <p:nvPr/>
        </p:nvCxnSpPr>
        <p:spPr>
          <a:xfrm flipV="1">
            <a:off x="2034420" y="3576180"/>
            <a:ext cx="113360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hlinkClick r:id="rId3" action="ppaction://hlinksldjump"/>
            <a:extLst>
              <a:ext uri="{FF2B5EF4-FFF2-40B4-BE49-F238E27FC236}">
                <a16:creationId xmlns:a16="http://schemas.microsoft.com/office/drawing/2014/main" id="{FADD5A93-B38E-4F00-BAC8-5303C8649C2A}"/>
              </a:ext>
            </a:extLst>
          </p:cNvPr>
          <p:cNvSpPr/>
          <p:nvPr/>
        </p:nvSpPr>
        <p:spPr>
          <a:xfrm>
            <a:off x="10297718" y="6156138"/>
            <a:ext cx="1716872" cy="537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4" action="ppaction://hlinksldjump"/>
              </a:rPr>
              <a:t>Contents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F93D9-150C-4908-9E46-8EE283C0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4863"/>
            <a:ext cx="368300" cy="385974"/>
          </a:xfrm>
        </p:spPr>
        <p:txBody>
          <a:bodyPr/>
          <a:lstStyle/>
          <a:p>
            <a:fld id="{7FC33F9E-C844-46FD-ACA3-A95BC24961DC}" type="slidenum">
              <a:rPr lang="en-IN" smtClean="0"/>
              <a:t>7</a:t>
            </a:fld>
            <a:endParaRPr lang="en-IN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459E4C4D-ECD3-4D08-88E9-E0DD83FC1250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2760372"/>
            <a:ext cx="1631616" cy="163161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DEC7070-6316-40BB-A95D-5D158ED2B3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7242" y="2760372"/>
            <a:ext cx="1733336" cy="184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0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Users\AJAY SHAH\Desktop\charusat-squarelogo-1475064956892.png">
            <a:extLst>
              <a:ext uri="{FF2B5EF4-FFF2-40B4-BE49-F238E27FC236}">
                <a16:creationId xmlns:a16="http://schemas.microsoft.com/office/drawing/2014/main" id="{50E8233D-3AE7-4F12-BF01-7E5917CB2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064"/>
            <a:ext cx="914400" cy="914400"/>
          </a:xfrm>
          <a:prstGeom prst="rect">
            <a:avLst/>
          </a:prstGeom>
          <a:noFill/>
        </p:spPr>
      </p:pic>
      <p:sp>
        <p:nvSpPr>
          <p:cNvPr id="12" name="Oval 11">
            <a:hlinkClick r:id="rId3" action="ppaction://hlinksldjump"/>
            <a:extLst>
              <a:ext uri="{FF2B5EF4-FFF2-40B4-BE49-F238E27FC236}">
                <a16:creationId xmlns:a16="http://schemas.microsoft.com/office/drawing/2014/main" id="{FADD5A93-B38E-4F00-BAC8-5303C8649C2A}"/>
              </a:ext>
            </a:extLst>
          </p:cNvPr>
          <p:cNvSpPr/>
          <p:nvPr/>
        </p:nvSpPr>
        <p:spPr>
          <a:xfrm>
            <a:off x="10297718" y="6156138"/>
            <a:ext cx="1716872" cy="537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4" action="ppaction://hlinksldjump"/>
              </a:rPr>
              <a:t>Contents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F93D9-150C-4908-9E46-8EE283C0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4863"/>
            <a:ext cx="368300" cy="385974"/>
          </a:xfrm>
        </p:spPr>
        <p:txBody>
          <a:bodyPr/>
          <a:lstStyle/>
          <a:p>
            <a:fld id="{7FC33F9E-C844-46FD-ACA3-A95BC24961DC}" type="slidenum">
              <a:rPr lang="en-IN" smtClean="0"/>
              <a:t>8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C6907-2C26-43D5-AE7C-40A5CCD692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283" t="15598" r="4375" b="19459"/>
          <a:stretch/>
        </p:blipFill>
        <p:spPr>
          <a:xfrm>
            <a:off x="457200" y="1056634"/>
            <a:ext cx="11081085" cy="5099504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1B3900C-4E5B-4812-8447-1668BDEC3910}"/>
              </a:ext>
            </a:extLst>
          </p:cNvPr>
          <p:cNvSpPr/>
          <p:nvPr/>
        </p:nvSpPr>
        <p:spPr>
          <a:xfrm>
            <a:off x="770022" y="4535906"/>
            <a:ext cx="1768642" cy="56548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74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Users\AJAY SHAH\Desktop\charusat-squarelogo-1475064956892.png">
            <a:extLst>
              <a:ext uri="{FF2B5EF4-FFF2-40B4-BE49-F238E27FC236}">
                <a16:creationId xmlns:a16="http://schemas.microsoft.com/office/drawing/2014/main" id="{50E8233D-3AE7-4F12-BF01-7E5917CB2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4064"/>
            <a:ext cx="914400" cy="914400"/>
          </a:xfrm>
          <a:prstGeom prst="rect">
            <a:avLst/>
          </a:prstGeom>
          <a:noFill/>
        </p:spPr>
      </p:pic>
      <p:sp>
        <p:nvSpPr>
          <p:cNvPr id="12" name="Oval 11">
            <a:hlinkClick r:id="rId4" action="ppaction://hlinksldjump"/>
            <a:extLst>
              <a:ext uri="{FF2B5EF4-FFF2-40B4-BE49-F238E27FC236}">
                <a16:creationId xmlns:a16="http://schemas.microsoft.com/office/drawing/2014/main" id="{FADD5A93-B38E-4F00-BAC8-5303C8649C2A}"/>
              </a:ext>
            </a:extLst>
          </p:cNvPr>
          <p:cNvSpPr/>
          <p:nvPr/>
        </p:nvSpPr>
        <p:spPr>
          <a:xfrm>
            <a:off x="10297718" y="6156138"/>
            <a:ext cx="1716872" cy="537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5" action="ppaction://hlinksldjump"/>
              </a:rPr>
              <a:t>Contents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F93D9-150C-4908-9E46-8EE283C0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4863"/>
            <a:ext cx="368300" cy="385974"/>
          </a:xfrm>
        </p:spPr>
        <p:txBody>
          <a:bodyPr/>
          <a:lstStyle/>
          <a:p>
            <a:fld id="{7FC33F9E-C844-46FD-ACA3-A95BC24961DC}" type="slidenum">
              <a:rPr lang="en-IN" smtClean="0"/>
              <a:t>9</a:t>
            </a:fld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E70986-5855-4912-B6E2-0A54449E02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92" t="14544" r="30355" b="6295"/>
          <a:stretch/>
        </p:blipFill>
        <p:spPr>
          <a:xfrm>
            <a:off x="1168746" y="105866"/>
            <a:ext cx="9420726" cy="631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</TotalTime>
  <Words>349</Words>
  <Application>Microsoft Office PowerPoint</Application>
  <PresentationFormat>Widescreen</PresentationFormat>
  <Paragraphs>113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Bookman Old Style</vt:lpstr>
      <vt:lpstr>Calibri</vt:lpstr>
      <vt:lpstr>Cooper Black</vt:lpstr>
      <vt:lpstr>Times New Roman</vt:lpstr>
      <vt:lpstr>Office Theme</vt:lpstr>
      <vt:lpstr>AMAZON TRANSLATOR BOT</vt:lpstr>
      <vt:lpstr>PowerPoint Presentation</vt:lpstr>
      <vt:lpstr>What is a BOT? </vt:lpstr>
      <vt:lpstr> Used Services</vt:lpstr>
      <vt:lpstr>Working Schema </vt:lpstr>
      <vt:lpstr>PowerPoint Presentation</vt:lpstr>
      <vt:lpstr>Working Schema </vt:lpstr>
      <vt:lpstr>PowerPoint Presentation</vt:lpstr>
      <vt:lpstr>PowerPoint Presentation</vt:lpstr>
      <vt:lpstr>Working Schema </vt:lpstr>
      <vt:lpstr>Working Schema </vt:lpstr>
      <vt:lpstr>Working Schema </vt:lpstr>
      <vt:lpstr>PowerPoint Presentation</vt:lpstr>
      <vt:lpstr>PowerPoint Presentation</vt:lpstr>
      <vt:lpstr>PowerPoint Presentation</vt:lpstr>
      <vt:lpstr>PowerPoint Presentation</vt:lpstr>
      <vt:lpstr>Work Completed</vt:lpstr>
      <vt:lpstr>Limitations</vt:lpstr>
      <vt:lpstr>Benefits</vt:lpstr>
      <vt:lpstr>Uses</vt:lpstr>
      <vt:lpstr>Applications</vt:lpstr>
      <vt:lpstr>Future Goals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BASED LIBRARY</dc:title>
  <dc:creator>YASTEE SHAH</dc:creator>
  <cp:lastModifiedBy>Ishan Trivedi</cp:lastModifiedBy>
  <cp:revision>208</cp:revision>
  <dcterms:created xsi:type="dcterms:W3CDTF">2018-09-06T03:52:43Z</dcterms:created>
  <dcterms:modified xsi:type="dcterms:W3CDTF">2019-03-18T17:15:03Z</dcterms:modified>
</cp:coreProperties>
</file>