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BACE54-FBE3-4CEE-BBF8-8A135FDDE3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staycatin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24C5CE-0D14-4685-BE3F-4E1AF6B568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19/06/23 12:42:47 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Earning / Total Price" id="2" name="slide2">
            <a:extLst>
              <a:ext uri="{FF2B5EF4-FFF2-40B4-BE49-F238E27FC236}">
                <a16:creationId xmlns:a16="http://schemas.microsoft.com/office/drawing/2014/main" id="{50475C6F-3357-4FB1-BBA2-C06FAF8D5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36" y="0"/>
            <a:ext cx="6339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ighbour / Property Type" id="3" name="slide3">
            <a:extLst>
              <a:ext uri="{FF2B5EF4-FFF2-40B4-BE49-F238E27FC236}">
                <a16:creationId xmlns:a16="http://schemas.microsoft.com/office/drawing/2014/main" id="{246A59C0-1DF3-476D-870A-FE96C1C1B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5677"/>
            <a:ext cx="12192000" cy="13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 Profit by States" id="4" name="slide4">
            <a:extLst>
              <a:ext uri="{FF2B5EF4-FFF2-40B4-BE49-F238E27FC236}">
                <a16:creationId xmlns:a16="http://schemas.microsoft.com/office/drawing/2014/main" id="{85980DD7-B592-4B6C-81B8-44DD83BECA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83" y="0"/>
            <a:ext cx="9236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5" name="slide5">
            <a:extLst>
              <a:ext uri="{FF2B5EF4-FFF2-40B4-BE49-F238E27FC236}">
                <a16:creationId xmlns:a16="http://schemas.microsoft.com/office/drawing/2014/main" id="{D424433C-04AF-4FC4-9096-0D23E23C8B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78" y="0"/>
            <a:ext cx="9435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6" name="slide6">
            <a:extLst>
              <a:ext uri="{FF2B5EF4-FFF2-40B4-BE49-F238E27FC236}">
                <a16:creationId xmlns:a16="http://schemas.microsoft.com/office/drawing/2014/main" id="{AECA3768-C848-4363-ACE9-9354BE9571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25" y="0"/>
            <a:ext cx="7158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2023-06-19T07:12:49Z</dcterms:created>
  <dcterms:modified xsi:type="dcterms:W3CDTF">2023-06-19T07:12:49Z</dcterms:modified>
</cp:coreProperties>
</file>