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F41E7C8-D00E-474F-B6F3-AD2FFBAB21C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staycatin story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4EAD51F-F6A4-4A30-B3C1-538A395DB1A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19/06/23 12:46:08 pm IST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6A308ACA-8595-4915-8E4B-58072CB970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DBE21EAD-ADDC-4416-8B77-468B978C0D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73B01352-519E-41F9-81E3-0549145022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2EBD4975-2910-4A36-B2A3-36F0FF6A86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80C81EFE-473B-4672-B03F-D54973F22C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2023-06-19T07:16:09Z</dcterms:created>
  <dcterms:modified xsi:type="dcterms:W3CDTF">2023-06-19T07:16:09Z</dcterms:modified>
</cp:coreProperties>
</file>