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a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b.xml" ContentType="application/vnd.openxmlformats-officedocument.presentationml.slide+xml"/>
  <Override PartName="/ppt/notesSlides/notesSlidea.xml" ContentType="application/vnd.openxmlformats-officedocument.presentationml.notesSlide+xml"/>
  <Override PartName="/ppt/slides/slidec.xml" ContentType="application/vnd.openxmlformats-officedocument.presentationml.slide+xml"/>
  <Override PartName="/ppt/notesSlides/notesSlideb.xml" ContentType="application/vnd.openxmlformats-officedocument.presentationml.notesSlide+xml"/>
  <Override PartName="/ppt/slides/slided.xml" ContentType="application/vnd.openxmlformats-officedocument.presentationml.slide+xml"/>
  <Override PartName="/ppt/notesSlides/notesSlidec.xml" ContentType="application/vnd.openxmlformats-officedocument.presentationml.notesSlide+xml"/>
  <Override PartName="/ppt/slides/slidee.xml" ContentType="application/vnd.openxmlformats-officedocument.presentationml.slide+xml"/>
  <Override PartName="/ppt/notesSlides/notesSlided.xml" ContentType="application/vnd.openxmlformats-officedocument.presentationml.notesSlide+xml"/>
  <Override PartName="/ppt/slides/slidef.xml" ContentType="application/vnd.openxmlformats-officedocument.presentationml.slide+xml"/>
  <Override PartName="/ppt/notesSlides/notesSlidee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f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  <p:sldId id="265" r:id="RelId8"/>
    <p:sldId id="266" r:id="RelId9"/>
    <p:sldId id="267" r:id="RelId10"/>
    <p:sldId id="268" r:id="RelId11"/>
    <p:sldId id="269" r:id="RelId12"/>
    <p:sldId id="270" r:id="RelId13"/>
    <p:sldId id="271" r:id="RelId14"/>
    <p:sldId id="272" r:id="RelId15"/>
    <p:sldId id="273" r:id="RelId16"/>
    <p:sldId id="274" r:id="RelId17"/>
    <p:sldId id="275" r:id="RelId18"/>
    <p:sldId id="276" r:id="Rel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Relationship Type="http://schemas.openxmlformats.org/officeDocument/2006/relationships/slide" Target="/ppt/slides/slidea.xml" Id="RelId8" /><Relationship Type="http://schemas.openxmlformats.org/officeDocument/2006/relationships/slide" Target="/ppt/slides/slideb.xml" Id="RelId9" /><Relationship Type="http://schemas.openxmlformats.org/officeDocument/2006/relationships/slide" Target="/ppt/slides/slidec.xml" Id="RelId10" /><Relationship Type="http://schemas.openxmlformats.org/officeDocument/2006/relationships/slide" Target="/ppt/slides/slided.xml" Id="RelId11" /><Relationship Type="http://schemas.openxmlformats.org/officeDocument/2006/relationships/slide" Target="/ppt/slides/slidee.xml" Id="RelId12" /><Relationship Type="http://schemas.openxmlformats.org/officeDocument/2006/relationships/slide" Target="/ppt/slides/slidef.xml" Id="RelId13" /><Relationship Type="http://schemas.openxmlformats.org/officeDocument/2006/relationships/slide" Target="/ppt/slides/slide10.xml" Id="RelId14" /><Relationship Type="http://schemas.openxmlformats.org/officeDocument/2006/relationships/slide" Target="/ppt/slides/slide11.xml" Id="RelId15" /><Relationship Type="http://schemas.openxmlformats.org/officeDocument/2006/relationships/slide" Target="/ppt/slides/slide12.xml" Id="RelId16" /><Relationship Type="http://schemas.openxmlformats.org/officeDocument/2006/relationships/slide" Target="/ppt/slides/slide13.xml" Id="RelId17" /><Relationship Type="http://schemas.openxmlformats.org/officeDocument/2006/relationships/slide" Target="/ppt/slides/slide14.xml" Id="RelId18" /><Relationship Type="http://schemas.openxmlformats.org/officeDocument/2006/relationships/slide" Target="/ppt/slides/slide15.xml" Id="RelId19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hundredPercentStackedColumnChart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percentage_chg by _product_2021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a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b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c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d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f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8044a5c7-855b-4a19-99d0-e0b3265cc075?pbi_source=PowerPoint" TargetMode="External" Id="coverSlideHpLink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notesSlide" Target="/ppt/notesSlides/notesSlidef.xml" Id="R8b8680d345df4b2c" /><Relationship Type="http://schemas.openxmlformats.org/officeDocument/2006/relationships/slideLayout" Target="/ppt/slideLayouts/slideLayout8.xml" Id="R39ba1450b8544b9a" /><Relationship Type="http://schemas.openxmlformats.org/officeDocument/2006/relationships/hyperlink" Target="https://app.powerbi.com/groups/me/reports/8044a5c7-855b-4a19-99d0-e0b3265cc075/?pbi_source=PowerPoint" TargetMode="External" Id="RelId14" /><Relationship Type="http://schemas.openxmlformats.org/officeDocument/2006/relationships/image" Target="/ppt/media/image12.png" Id="imgId63361756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notesSlide" Target="/ppt/notesSlides/notesSlide10.xml" Id="Rbb39c0087f984de1" /><Relationship Type="http://schemas.openxmlformats.org/officeDocument/2006/relationships/slideLayout" Target="/ppt/slideLayouts/slideLayout8.xml" Id="Re85a0dfb714545c1" /><Relationship Type="http://schemas.openxmlformats.org/officeDocument/2006/relationships/hyperlink" Target="https://app.powerbi.com/groups/me/reports/8044a5c7-855b-4a19-99d0-e0b3265cc075/?pbi_source=PowerPoint" TargetMode="External" Id="RelId15" /><Relationship Type="http://schemas.openxmlformats.org/officeDocument/2006/relationships/image" Target="/ppt/media/image13.png" Id="imgId63361757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notesSlide" Target="/ppt/notesSlides/notesSlide11.xml" Id="R038016aa40c24c4f" /><Relationship Type="http://schemas.openxmlformats.org/officeDocument/2006/relationships/slideLayout" Target="/ppt/slideLayouts/slideLayout8.xml" Id="Re67a53c8c31d4610" /><Relationship Type="http://schemas.openxmlformats.org/officeDocument/2006/relationships/hyperlink" Target="https://app.powerbi.com/groups/me/reports/8044a5c7-855b-4a19-99d0-e0b3265cc075/?pbi_source=PowerPoint" TargetMode="External" Id="RelId16" /><Relationship Type="http://schemas.openxmlformats.org/officeDocument/2006/relationships/image" Target="/ppt/media/image14.png" Id="imgId63361762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notesSlide" Target="/ppt/notesSlides/notesSlide12.xml" Id="R59cab23e8fee4271" /><Relationship Type="http://schemas.openxmlformats.org/officeDocument/2006/relationships/slideLayout" Target="/ppt/slideLayouts/slideLayout8.xml" Id="R01a4fea329ff4aa5" /><Relationship Type="http://schemas.openxmlformats.org/officeDocument/2006/relationships/hyperlink" Target="https://app.powerbi.com/groups/me/reports/8044a5c7-855b-4a19-99d0-e0b3265cc075/?pbi_source=PowerPoint" TargetMode="External" Id="RelId17" /><Relationship Type="http://schemas.openxmlformats.org/officeDocument/2006/relationships/image" Target="/ppt/media/image15.png" Id="imgId63361763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notesSlide" Target="/ppt/notesSlides/notesSlide13.xml" Id="R30c172102f5e4688" /><Relationship Type="http://schemas.openxmlformats.org/officeDocument/2006/relationships/slideLayout" Target="/ppt/slideLayouts/slideLayout8.xml" Id="R52febe14d3574470" /><Relationship Type="http://schemas.openxmlformats.org/officeDocument/2006/relationships/hyperlink" Target="https://app.powerbi.com/groups/me/reports/8044a5c7-855b-4a19-99d0-e0b3265cc075/?pbi_source=PowerPoint" TargetMode="External" Id="RelId18" /><Relationship Type="http://schemas.openxmlformats.org/officeDocument/2006/relationships/image" Target="/ppt/media/image16.png" Id="imgId63361759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notesSlide" Target="/ppt/notesSlides/notesSlide14.xml" Id="Rf219fd7e046e49ba" /><Relationship Type="http://schemas.openxmlformats.org/officeDocument/2006/relationships/slideLayout" Target="/ppt/slideLayouts/slideLayout8.xml" Id="R341abbe430e74797" /><Relationship Type="http://schemas.openxmlformats.org/officeDocument/2006/relationships/hyperlink" Target="https://app.powerbi.com/groups/me/reports/8044a5c7-855b-4a19-99d0-e0b3265cc075/?pbi_source=PowerPoint" TargetMode="External" Id="RelId19" /><Relationship Type="http://schemas.openxmlformats.org/officeDocument/2006/relationships/image" Target="/ppt/media/image17.png" Id="imgId63361758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faa0868c3424309" /><Relationship Type="http://schemas.openxmlformats.org/officeDocument/2006/relationships/slideLayout" Target="/ppt/slideLayouts/slideLayout8.xml" Id="R5c6a251cae964b57" /><Relationship Type="http://schemas.openxmlformats.org/officeDocument/2006/relationships/hyperlink" Target="https://app.powerbi.com/groups/me/reports/8044a5c7-855b-4a19-99d0-e0b3265cc075/?pbi_source=PowerPoint" TargetMode="External" Id="RelId0" /><Relationship Type="http://schemas.openxmlformats.org/officeDocument/2006/relationships/image" Target="/ppt/media/image4.png" Id="imgId6336175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451ddce523fc41dc" /><Relationship Type="http://schemas.openxmlformats.org/officeDocument/2006/relationships/slideLayout" Target="/ppt/slideLayouts/slideLayout8.xml" Id="Rd20b35488c9f4af3" /><Relationship Type="http://schemas.openxmlformats.org/officeDocument/2006/relationships/hyperlink" Target="https://app.powerbi.com/groups/me/reports/8044a5c7-855b-4a19-99d0-e0b3265cc075/?pbi_source=PowerPoint" TargetMode="External" Id="RelId1" /><Relationship Type="http://schemas.openxmlformats.org/officeDocument/2006/relationships/image" Target="/ppt/media/image5.png" Id="imgId6336175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3d292a347bce4bfb" /><Relationship Type="http://schemas.openxmlformats.org/officeDocument/2006/relationships/slideLayout" Target="/ppt/slideLayouts/slideLayout8.xml" Id="Rc477554e12774a95" /><Relationship Type="http://schemas.openxmlformats.org/officeDocument/2006/relationships/hyperlink" Target="https://app.powerbi.com/groups/me/reports/8044a5c7-855b-4a19-99d0-e0b3265cc075/?pbi_source=PowerPoint" TargetMode="External" Id="RelId2" /><Relationship Type="http://schemas.openxmlformats.org/officeDocument/2006/relationships/image" Target="/ppt/media/image6.png" Id="imgId6336175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cb28b0f1e83a4146" /><Relationship Type="http://schemas.openxmlformats.org/officeDocument/2006/relationships/slideLayout" Target="/ppt/slideLayouts/slideLayout8.xml" Id="Rb3d12bb77d8c4894" /><Relationship Type="http://schemas.openxmlformats.org/officeDocument/2006/relationships/hyperlink" Target="https://app.powerbi.com/groups/me/reports/8044a5c7-855b-4a19-99d0-e0b3265cc075/?pbi_source=PowerPoint" TargetMode="External" Id="RelId3" /><Relationship Type="http://schemas.openxmlformats.org/officeDocument/2006/relationships/image" Target="/ppt/media/image7.png" Id="imgId6336175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178ad0edf26f4e09" /><Relationship Type="http://schemas.openxmlformats.org/officeDocument/2006/relationships/slideLayout" Target="/ppt/slideLayouts/slideLayout8.xml" Id="R2514e8a20af3453d" /><Relationship Type="http://schemas.openxmlformats.org/officeDocument/2006/relationships/hyperlink" Target="https://app.powerbi.com/groups/me/reports/8044a5c7-855b-4a19-99d0-e0b3265cc075/?pbi_source=PowerPoint" TargetMode="External" Id="RelId4" /><Relationship Type="http://schemas.openxmlformats.org/officeDocument/2006/relationships/image" Target="/ppt/media/image8.png" Id="imgId6336175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02781e9d91ac44e6" /><Relationship Type="http://schemas.openxmlformats.org/officeDocument/2006/relationships/slideLayout" Target="/ppt/slideLayouts/slideLayout8.xml" Id="R1fd80c86ec6e4234" /><Relationship Type="http://schemas.openxmlformats.org/officeDocument/2006/relationships/hyperlink" Target="https://app.powerbi.com/groups/me/reports/8044a5c7-855b-4a19-99d0-e0b3265cc075/?pbi_source=PowerPoint" TargetMode="External" Id="RelId5" /><Relationship Type="http://schemas.openxmlformats.org/officeDocument/2006/relationships/image" Target="/ppt/media/image9.png" Id="imgId6336175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5641cda12e424764" /><Relationship Type="http://schemas.openxmlformats.org/officeDocument/2006/relationships/slideLayout" Target="/ppt/slideLayouts/slideLayout8.xml" Id="R26a0e83f24a449a7" /><Relationship Type="http://schemas.openxmlformats.org/officeDocument/2006/relationships/hyperlink" Target="https://app.powerbi.com/groups/me/reports/8044a5c7-855b-4a19-99d0-e0b3265cc075/?pbi_source=PowerPoint" TargetMode="External" Id="RelId6" /><Relationship Type="http://schemas.openxmlformats.org/officeDocument/2006/relationships/image" Target="/ppt/media/imagea.png" Id="imgId63361760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notesSlide" Target="/ppt/notesSlides/notesSlide8.xml" Id="R8152cf37b51b452e" /><Relationship Type="http://schemas.openxmlformats.org/officeDocument/2006/relationships/slideLayout" Target="/ppt/slideLayouts/slideLayout8.xml" Id="R525aaf35475e48ec" /><Relationship Type="http://schemas.openxmlformats.org/officeDocument/2006/relationships/hyperlink" Target="https://app.powerbi.com/groups/me/reports/8044a5c7-855b-4a19-99d0-e0b3265cc075/?pbi_source=PowerPoint" TargetMode="External" Id="RelId7" /><Relationship Type="http://schemas.openxmlformats.org/officeDocument/2006/relationships/image" Target="/ppt/media/imageb.png" Id="imgId6336176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notesSlide" Target="/ppt/notesSlides/notesSlide9.xml" Id="R1c83379086344068" /><Relationship Type="http://schemas.openxmlformats.org/officeDocument/2006/relationships/slideLayout" Target="/ppt/slideLayouts/slideLayout8.xml" Id="R749b594f20ee454b" /><Relationship Type="http://schemas.openxmlformats.org/officeDocument/2006/relationships/hyperlink" Target="https://app.powerbi.com/groups/me/reports/8044a5c7-855b-4a19-99d0-e0b3265cc075/?pbi_source=PowerPoint" TargetMode="External" Id="RelId8" /><Relationship Type="http://schemas.openxmlformats.org/officeDocument/2006/relationships/image" Target="/ppt/media/imagec.png" Id="imgId6336176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notesSlide" Target="/ppt/notesSlides/notesSlidea.xml" Id="Rd26bd4c516d04fe7" /><Relationship Type="http://schemas.openxmlformats.org/officeDocument/2006/relationships/slideLayout" Target="/ppt/slideLayouts/slideLayout8.xml" Id="R3f57145e860a4373" /><Relationship Type="http://schemas.openxmlformats.org/officeDocument/2006/relationships/hyperlink" Target="https://app.powerbi.com/groups/me/reports/8044a5c7-855b-4a19-99d0-e0b3265cc075/?pbi_source=PowerPoint" TargetMode="External" Id="RelId9" /><Relationship Type="http://schemas.openxmlformats.org/officeDocument/2006/relationships/image" Target="/ppt/media/imaged.png" Id="imgId63361764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notesSlide" Target="/ppt/notesSlides/notesSlideb.xml" Id="R054bf10e207a40c8" /><Relationship Type="http://schemas.openxmlformats.org/officeDocument/2006/relationships/slideLayout" Target="/ppt/slideLayouts/slideLayout8.xml" Id="Rf8a1e45c674e497f" /><Relationship Type="http://schemas.openxmlformats.org/officeDocument/2006/relationships/hyperlink" Target="https://app.powerbi.com/groups/me/reports/8044a5c7-855b-4a19-99d0-e0b3265cc075/?pbi_source=PowerPoint" TargetMode="External" Id="RelId10" /><Relationship Type="http://schemas.openxmlformats.org/officeDocument/2006/relationships/image" Target="/ppt/media/imagee.png" Id="imgId63361768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notesSlide" Target="/ppt/notesSlides/notesSlidec.xml" Id="R31babdcb09ed46f9" /><Relationship Type="http://schemas.openxmlformats.org/officeDocument/2006/relationships/slideLayout" Target="/ppt/slideLayouts/slideLayout8.xml" Id="R89b8e37f86e74ad5" /><Relationship Type="http://schemas.openxmlformats.org/officeDocument/2006/relationships/hyperlink" Target="https://app.powerbi.com/groups/me/reports/8044a5c7-855b-4a19-99d0-e0b3265cc075/?pbi_source=PowerPoint" TargetMode="External" Id="RelId11" /><Relationship Type="http://schemas.openxmlformats.org/officeDocument/2006/relationships/image" Target="/ppt/media/imagef.png" Id="imgId63361769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notesSlide" Target="/ppt/notesSlides/notesSlided.xml" Id="R2f532519ccce4de3" /><Relationship Type="http://schemas.openxmlformats.org/officeDocument/2006/relationships/slideLayout" Target="/ppt/slideLayouts/slideLayout8.xml" Id="R053cc66149714bde" /><Relationship Type="http://schemas.openxmlformats.org/officeDocument/2006/relationships/hyperlink" Target="https://app.powerbi.com/groups/me/reports/8044a5c7-855b-4a19-99d0-e0b3265cc075/?pbi_source=PowerPoint" TargetMode="External" Id="RelId12" /><Relationship Type="http://schemas.openxmlformats.org/officeDocument/2006/relationships/image" Target="/ppt/media/image10.png" Id="imgId63361766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notesSlide" Target="/ppt/notesSlides/notesSlidee.xml" Id="R68d7fe462c1d41ad" /><Relationship Type="http://schemas.openxmlformats.org/officeDocument/2006/relationships/slideLayout" Target="/ppt/slideLayouts/slideLayout8.xml" Id="R16cb3518bf4b410a" /><Relationship Type="http://schemas.openxmlformats.org/officeDocument/2006/relationships/hyperlink" Target="https://app.powerbi.com/groups/me/reports/8044a5c7-855b-4a19-99d0-e0b3265cc075/?pbi_source=PowerPoint" TargetMode="External" Id="RelId13" /><Relationship Type="http://schemas.openxmlformats.org/officeDocument/2006/relationships/image" Target="/ppt/media/image11.png" Id="imgId6336176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consumer_goods_insight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10/6/2024 5:23:02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10/1/2024 6:22:32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 ,textbox ,textbox ,textbox. Please refer to the notes on this slide for details">
            <a:hlinkClick xmlns:r="http://schemas.openxmlformats.org/officeDocument/2006/relationships" xmlns:a="http://schemas.openxmlformats.org/drawingml/2006/main" r:id="RelId1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36175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quarter_wise_sale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lumnChart ,textbox. Please refer to the notes on this slide for details">
            <a:hlinkClick xmlns:r="http://schemas.openxmlformats.org/officeDocument/2006/relationships" xmlns:a="http://schemas.openxmlformats.org/drawingml/2006/main" r:id="RelId1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36175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insight_quarter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 ,textbox ,textbox ,textbox. Please refer to the notes on this slide for details">
            <a:hlinkClick xmlns:r="http://schemas.openxmlformats.org/officeDocument/2006/relationships" xmlns:a="http://schemas.openxmlformats.org/drawingml/2006/main" r:id="RelId1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36176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Gross_sales_channelwise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textbox. Please refer to the notes on this slide for details">
            <a:hlinkClick xmlns:r="http://schemas.openxmlformats.org/officeDocument/2006/relationships" xmlns:a="http://schemas.openxmlformats.org/drawingml/2006/main" r:id="RelId1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36176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Channel_insight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 ,textbox ,textbox ,textbox. Please refer to the notes on this slide for details">
            <a:hlinkClick xmlns:r="http://schemas.openxmlformats.org/officeDocument/2006/relationships" xmlns:a="http://schemas.openxmlformats.org/drawingml/2006/main" r:id="RelId1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36175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top5_product_rank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hundredPercentStackedColumnChart ,textbox. Please refer to the notes on this slide for details">
            <a:hlinkClick xmlns:r="http://schemas.openxmlformats.org/officeDocument/2006/relationships" xmlns:a="http://schemas.openxmlformats.org/drawingml/2006/main" r:id="RelId1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36175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insight_Top5_product-division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textbox ,textbox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36175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Marketlist_APAC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ap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36175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Insight_market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textbox ,textbox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36175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product_count_percentage_chg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ercentage_chg by _product_2021 ,textbox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36175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insight_percentage_chag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 ,textbox ,textbox ,textbox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36175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product_count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lumnChart ,textbox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36175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Product_count_insight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 ,textbox ,textbox ,textbox. Please refer to the notes on this slide for details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36176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product_count_diffence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 ,textbox. Please refer to the notes on this slide for details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36176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insight_product_count_diff</a:t>
            </a:r>
          </a:p>
        </p:txBody>
      </p:sp>
    </p:spTree>
    <p:clrMapOvr>
      <a:masterClrMapping xmlns:a="http://schemas.openxmlformats.org/drawingml/2006/main"/>
    </p:clrMapOvr>
  </p:cSld>
</p:sld>
</file>

<file path=ppt/slides/slide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textbox ,textbox ,textbox. Please refer to the notes on this slide for details">
            <a:hlinkClick xmlns:r="http://schemas.openxmlformats.org/officeDocument/2006/relationships" xmlns:a="http://schemas.openxmlformats.org/drawingml/2006/main" r:id="RelId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36176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manufacturing_cost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b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lumnChart ,textbox. Please refer to the notes on this slide for details">
            <a:hlinkClick xmlns:r="http://schemas.openxmlformats.org/officeDocument/2006/relationships" xmlns:a="http://schemas.openxmlformats.org/drawingml/2006/main" r:id="RelId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36176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manufacturing-cost_insight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c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 ,textbox ,textbox ,textbox. Please refer to the notes on this slide for details">
            <a:hlinkClick xmlns:r="http://schemas.openxmlformats.org/officeDocument/2006/relationships" xmlns:a="http://schemas.openxmlformats.org/drawingml/2006/main" r:id="RelId1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36176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Avg_discount_pct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d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lumnChart ,textbox. Please refer to the notes on this slide for details">
            <a:hlinkClick xmlns:r="http://schemas.openxmlformats.org/officeDocument/2006/relationships" xmlns:a="http://schemas.openxmlformats.org/drawingml/2006/main" r:id="RelId1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36176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Avg_discount_pct_insight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e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 ,actionButton ,textbox ,textbox ,textbox. Please refer to the notes on this slide for details">
            <a:hlinkClick xmlns:r="http://schemas.openxmlformats.org/officeDocument/2006/relationships" xmlns:a="http://schemas.openxmlformats.org/drawingml/2006/main" r:id="RelId1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36176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gross_sales_amount_month</a:t>
            </a:r>
          </a:p>
        </p:txBody>
      </p:sp>
    </p:spTree>
    <p:clrMapOvr>
      <a:masterClrMapping xmlns:a="http://schemas.openxmlformats.org/drawingml/2006/main"/>
    </p:clrMapOvr>
  </p:cSld>
</p:sld>
</file>

<file path=ppt/slides/slidef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 ,textbox. Please refer to the notes on this slide for details">
            <a:hlinkClick xmlns:r="http://schemas.openxmlformats.org/officeDocument/2006/relationships" xmlns:a="http://schemas.openxmlformats.org/drawingml/2006/main" r:id="RelId1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36176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insight_gross_sales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