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5" r:id="rId5"/>
    <p:sldId id="296" r:id="rId6"/>
    <p:sldId id="292" r:id="rId7"/>
    <p:sldId id="290" r:id="rId8"/>
    <p:sldId id="291" r:id="rId9"/>
    <p:sldId id="293" r:id="rId10"/>
    <p:sldId id="294" r:id="rId11"/>
    <p:sldId id="299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B2D79E35-0BF4-4A41-B6E1-78AB559FB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5CA5A-04A9-4373-B1A0-956161B85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3238"/>
            <a:ext cx="9144000" cy="14208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PyTech Titans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D7CE3-7934-44B7-B49D-2B26E15A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937" y="2433358"/>
            <a:ext cx="3705225" cy="3446462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Navya J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Rakshitha Kori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Soumya 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Triveni K 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Yashoda H</a:t>
            </a:r>
          </a:p>
          <a:p>
            <a:pPr marL="457200" indent="-457200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125646-CFE9-488A-AC77-AB86B40D3014}"/>
              </a:ext>
            </a:extLst>
          </p:cNvPr>
          <p:cNvSpPr txBox="1">
            <a:spLocks/>
          </p:cNvSpPr>
          <p:nvPr/>
        </p:nvSpPr>
        <p:spPr>
          <a:xfrm>
            <a:off x="6253162" y="2363788"/>
            <a:ext cx="3705225" cy="344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3BR23EC057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3BR23EC154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3BR23EC157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3BR23EC170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3BR23EC185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89FC5985-A7DB-4BEA-9FB9-2E9C9841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68D67-2D58-43EF-8C23-69BEA0DB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9" y="32598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7EEFA78D-6D59-4C5D-BF8E-843EA8FE6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8CE103-6007-4221-A56D-2FF978A5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Performance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81F68E-96BF-44D1-8875-02DD5F56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u="sng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specialized discipline that provides athletes and coaches with objective information that helps them understand performance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is underpinned by </a:t>
            </a:r>
            <a:r>
              <a:rPr lang="en-US" sz="2400" b="0" i="0" u="sng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systematic observation, which provides valid, reliable and detailed information relating to performance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a Player Performance</a:t>
            </a:r>
            <a:r>
              <a:rPr lang="en-U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Metrics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Determine which metrics are most important for evaluating player performance in the specific sport or activity.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 relevant data on each player's performance.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statistical methods to analyze the data collected.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BDF4B627-20C3-42FA-9D3A-5D010BAE5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984B5-5391-4E7F-AB39-DB8229E9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F5B1-D025-4A47-AB49-5E083E80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96"/>
            <a:ext cx="9704294" cy="379524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player performance data 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that contribute to individual and team success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Python, we aim 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 patterns, trends, and predictive insights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player development, team strategies, and performance optimization.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7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6FD8E615-B95D-4FFF-847F-E60D030BE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F8445-F2BB-473C-A1D1-4A5ABB14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FF9F-5301-4563-9000-092D5799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player performance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the factors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contribute to successful performance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top-performing players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statistical analysis.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insights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help improve team performance and player development strategies.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F2711E44-DFE5-44D1-9CA7-5C2A22B3B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544B7-2B04-4A83-BF3F-9CE1467D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FC22-DD94-4D6F-9BF4-4909A18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 Player and define functions to update the player stats, batting average, bowling average, and to display the player’s stats.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class Team and define functions to add players, update player details, delete player, and display players.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object team and calling class Team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 the user to add, update , delete, display or exit the input.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7D10E963-957A-4BC8-A4DA-EDA10861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218E1-B598-4A7E-9148-DD09C503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318"/>
            <a:ext cx="10515600" cy="69924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30303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Implementing CRUD Operations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62E0C5-B87C-412B-9035-5F8DC961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Allow users to add new players to the system, with options to specify their details and attributes.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Provide methods to retrieve player information, such as their statistics, performance metrics, and biographical data.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Enable users to modify player data, such as updating their stats or changing their team affiliation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: Allows user to delete player's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3FB50B0E-4C2C-491A-B08A-C1C3D2CBE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B434D-5A18-4112-89BA-BAB47442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12" y="14100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56C49-2469-497D-A41D-2EC87EC99AF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24"/>
          <a:stretch/>
        </p:blipFill>
        <p:spPr bwMode="auto">
          <a:xfrm>
            <a:off x="327212" y="1299883"/>
            <a:ext cx="3627120" cy="489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514F3-493F-47E4-AA94-4D5F3BF9195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06"/>
          <a:stretch/>
        </p:blipFill>
        <p:spPr bwMode="auto">
          <a:xfrm>
            <a:off x="4069976" y="1299883"/>
            <a:ext cx="3822547" cy="326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D49E7-3EB1-47AB-BADE-F6E6158CFD0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065" y="1329689"/>
            <a:ext cx="4069393" cy="4748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9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A5034988-EAA1-4B29-AA63-7088E62D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7194E-ECE6-416C-95FB-AA792DCD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EF2A-8FA7-48A2-9560-DB59836E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project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effectively analyzed player performance data without the use of external libraries or modules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relying on core Python functionalities.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custom-built functions and manual data manipulation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we explored key performance metrics such as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batting and bowling average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work could involve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incorporating Python libraries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such as Pandas or Matplotlib to automate and enhance the analysis, enabling more efficient handling of larger datasets and deeper insights.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590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ricket Powerpoint Background Images, HD Pictures and Wallpaper For Free  Download | Pngtree">
            <a:extLst>
              <a:ext uri="{FF2B5EF4-FFF2-40B4-BE49-F238E27FC236}">
                <a16:creationId xmlns:a16="http://schemas.microsoft.com/office/drawing/2014/main" id="{92F2CA86-BF7E-411E-AD97-4ED5987CB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88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87B64-ABB9-490B-84F5-2DCEA5B7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C716-436B-4133-98ED-A0F115B3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Predictive Modeling: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algorithms to predict future player performance trends, injury risks, or player fatigue based on historical data and real-time match conditions.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coaches make proactive decisions regarding player rotation, rest periods, and strategic planning for future matches.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Wearable Technology Data:</a:t>
            </a:r>
          </a:p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wearable devices (e.g., GPS trackers, heart rate monitors) that provide real-time information on player movements, speed, stamina, and recovery.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446</TotalTime>
  <Words>513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Times New Roman</vt:lpstr>
      <vt:lpstr>Office Theme</vt:lpstr>
      <vt:lpstr>PyTech Titans</vt:lpstr>
      <vt:lpstr>Player Performance Analysis</vt:lpstr>
      <vt:lpstr>Problem Statement</vt:lpstr>
      <vt:lpstr>Objective</vt:lpstr>
      <vt:lpstr>Algorithm</vt:lpstr>
      <vt:lpstr>Implementing CRUD Operations </vt:lpstr>
      <vt:lpstr>Output</vt:lpstr>
      <vt:lpstr>Conclusion </vt:lpstr>
      <vt:lpstr>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pyTech</dc:title>
  <dc:creator>Triveni K O</dc:creator>
  <cp:lastModifiedBy>triveni.4303@gmail.com</cp:lastModifiedBy>
  <cp:revision>32</cp:revision>
  <dcterms:created xsi:type="dcterms:W3CDTF">2024-09-26T10:23:25Z</dcterms:created>
  <dcterms:modified xsi:type="dcterms:W3CDTF">2024-09-28T04:56:32Z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