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822" autoAdjust="0"/>
  </p:normalViewPr>
  <p:slideViewPr>
    <p:cSldViewPr snapToGrid="0">
      <p:cViewPr>
        <p:scale>
          <a:sx n="68" d="100"/>
          <a:sy n="68" d="100"/>
        </p:scale>
        <p:origin x="2252" y="7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Document Tagging</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0" lvl="1" indent="0">
              <a:spcBef>
                <a:spcPts val="960"/>
              </a:spcBef>
              <a:buNone/>
            </a:pPr>
            <a:r>
              <a:rPr lang="en-US" dirty="0">
                <a:solidFill>
                  <a:schemeClr val="lt1"/>
                </a:solidFill>
                <a:latin typeface="Times New Roman"/>
                <a:cs typeface="Times New Roman"/>
              </a:rPr>
              <a:t>	The data consist of a collection of articles from different categories</a:t>
            </a:r>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As per cluster the training and validation data were divided.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SVM ,  </a:t>
            </a:r>
            <a:r>
              <a:rPr lang="en-US" sz="1800" dirty="0" err="1">
                <a:solidFill>
                  <a:schemeClr val="lt1"/>
                </a:solidFill>
                <a:latin typeface="Times New Roman"/>
                <a:ea typeface="Times New Roman"/>
                <a:cs typeface="Times New Roman"/>
                <a:sym typeface="Times New Roman"/>
              </a:rPr>
              <a:t>LogisticRegression</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NaiveBayes</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DecissionTree</a:t>
            </a:r>
            <a:r>
              <a:rPr lang="en-US" sz="1800" dirty="0">
                <a:solidFill>
                  <a:schemeClr val="lt1"/>
                </a:solidFill>
                <a:latin typeface="Times New Roman"/>
                <a:ea typeface="Times New Roman"/>
                <a:cs typeface="Times New Roman"/>
                <a:sym typeface="Times New Roman"/>
              </a:rPr>
              <a:t>  were used based on the recall final model was used for each cluster and we saved that model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model for  </a:t>
            </a:r>
          </a:p>
          <a:p>
            <a:pPr marL="742950" lvl="1" indent="-285750">
              <a:spcBef>
                <a:spcPts val="960"/>
              </a:spcBef>
            </a:pPr>
            <a:r>
              <a:rPr lang="en-US" dirty="0">
                <a:solidFill>
                  <a:schemeClr val="lt1"/>
                </a:solidFill>
                <a:latin typeface="Times New Roman"/>
                <a:ea typeface="Times New Roman"/>
                <a:cs typeface="Times New Roman"/>
                <a:sym typeface="Times New Roman"/>
              </a:rPr>
              <a:t>Tagging news articles or blog posts with relevant tags from a collection of predefined ones is coined as document tagging.</a:t>
            </a:r>
          </a:p>
          <a:p>
            <a:pPr marL="742950" lvl="1" indent="-285750">
              <a:spcBef>
                <a:spcPts val="960"/>
              </a:spcBef>
            </a:pPr>
            <a:r>
              <a:rPr lang="en-US" dirty="0">
                <a:solidFill>
                  <a:schemeClr val="lt1"/>
                </a:solidFill>
                <a:latin typeface="Times New Roman"/>
                <a:ea typeface="Times New Roman"/>
                <a:cs typeface="Times New Roman"/>
                <a:sym typeface="Times New Roman"/>
              </a:rPr>
              <a:t>To provide an accurate tagging of articles which can beneficial for several downstream applications such as recommendation and search.</a:t>
            </a:r>
          </a:p>
          <a:p>
            <a:pPr marL="457200" lvl="1" indent="0" algn="l" rtl="0">
              <a:spcBef>
                <a:spcPts val="960"/>
              </a:spcBef>
              <a:spcAft>
                <a:spcPts val="0"/>
              </a:spcAft>
              <a:buSzPts val="1440"/>
              <a:buNone/>
            </a:pPr>
            <a:endParaRPr lang="en-US" sz="2200" dirty="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Classify Documents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Extract Keywords</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a:t>
            </a:r>
            <a:r>
              <a:rPr lang="en-US" dirty="0" err="1">
                <a:solidFill>
                  <a:schemeClr val="lt1"/>
                </a:solidFill>
                <a:latin typeface="Times New Roman"/>
                <a:cs typeface="Times New Roman"/>
              </a:rPr>
              <a:t>dataset_full</a:t>
            </a:r>
            <a:r>
              <a:rPr lang="en-US" dirty="0">
                <a:solidFill>
                  <a:schemeClr val="lt1"/>
                </a:solidFill>
                <a:latin typeface="Times New Roman"/>
                <a:cs typeface="Times New Roman"/>
                <a:sym typeface="Times New Roman"/>
              </a:rPr>
              <a:t>)</a:t>
            </a:r>
            <a:endParaRPr dirty="0">
              <a:solidFill>
                <a:schemeClr val="lt1"/>
              </a:solidFill>
              <a:latin typeface="Times New Roman"/>
              <a:cs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File Type Validation – model is designed to support only few types of files uploads and it validates if the user uploaded document is in the supported files lists If the file is supported then it is moved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and if it is not supported then it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Clustering – </a:t>
            </a:r>
            <a:endParaRPr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1800" dirty="0" err="1">
                <a:solidFill>
                  <a:schemeClr val="lt1"/>
                </a:solidFill>
                <a:latin typeface="Times New Roman"/>
                <a:ea typeface="Times New Roman"/>
                <a:cs typeface="Times New Roman"/>
                <a:sym typeface="Times New Roman"/>
              </a:rPr>
              <a:t>KneeLocator</a:t>
            </a:r>
            <a:r>
              <a:rPr lang="en-US" sz="1800" dirty="0">
                <a:solidFill>
                  <a:schemeClr val="lt1"/>
                </a:solidFill>
                <a:latin typeface="Times New Roman"/>
                <a:ea typeface="Times New Roman"/>
                <a:cs typeface="Times New Roman"/>
                <a:sym typeface="Times New Roman"/>
              </a:rPr>
              <a:t> function. The idea behind clustering is to implement different algorithms on the structured data</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model is trained over preprocessed data, and the model is saved for further use in prediction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algorithms “</a:t>
            </a:r>
            <a:r>
              <a:rPr lang="en-US" sz="1800" dirty="0" err="1">
                <a:solidFill>
                  <a:schemeClr val="lt1"/>
                </a:solidFill>
                <a:latin typeface="Times New Roman"/>
                <a:ea typeface="Times New Roman"/>
                <a:cs typeface="Times New Roman"/>
                <a:sym typeface="Times New Roman"/>
              </a:rPr>
              <a:t>NaiveBayes</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DecissionTree</a:t>
            </a:r>
            <a:r>
              <a:rPr lang="en-US" sz="1800" dirty="0">
                <a:solidFill>
                  <a:schemeClr val="lt1"/>
                </a:solidFill>
                <a:latin typeface="Times New Roman"/>
                <a:ea typeface="Times New Roman"/>
                <a:cs typeface="Times New Roman"/>
                <a:sym typeface="Times New Roman"/>
              </a:rPr>
              <a:t>” , “SVM” and “</a:t>
            </a:r>
            <a:r>
              <a:rPr lang="en-US" sz="1800" dirty="0" err="1">
                <a:solidFill>
                  <a:schemeClr val="lt1"/>
                </a:solidFill>
                <a:latin typeface="Times New Roman"/>
                <a:ea typeface="Times New Roman"/>
                <a:cs typeface="Times New Roman"/>
                <a:sym typeface="Times New Roman"/>
              </a:rPr>
              <a:t>LogisticRegression</a:t>
            </a:r>
            <a:r>
              <a:rPr lang="en-US" sz="1800" dirty="0">
                <a:solidFill>
                  <a:schemeClr val="lt1"/>
                </a:solidFill>
                <a:latin typeface="Times New Roman"/>
                <a:ea typeface="Times New Roman"/>
                <a:cs typeface="Times New Roman"/>
                <a:sym typeface="Times New Roman"/>
              </a:rPr>
              <a:t>". For each cluster both the hyper tunned algorithms are used. We calculate the AUC scores for both models and select the model with the best score. Similarly, the model is selected for each cluster. All the models for every cluster are saved for use in prediction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1037</Words>
  <Application>Microsoft Office PowerPoint</Application>
  <PresentationFormat>Widescreen</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Noto Sans Symbols</vt:lpstr>
      <vt:lpstr>Arial</vt:lpstr>
      <vt:lpstr>Times New Roman</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Medici Triveni</cp:lastModifiedBy>
  <cp:revision>5</cp:revision>
  <dcterms:created xsi:type="dcterms:W3CDTF">2021-06-19T13:01:53Z</dcterms:created>
  <dcterms:modified xsi:type="dcterms:W3CDTF">2023-12-23T06:09:51Z</dcterms:modified>
</cp:coreProperties>
</file>