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3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cs typeface="Times New Roman"/>
                <a:sym typeface="Times New Roman"/>
              </a:rPr>
              <a:t>Phishing</a:t>
            </a: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cs typeface="Times New Roman"/>
                <a:sym typeface="Times New Roman"/>
              </a:rPr>
              <a:t>Domain</a:t>
            </a: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0" lvl="1" indent="0">
              <a:spcBef>
                <a:spcPts val="960"/>
              </a:spcBef>
              <a:buNone/>
            </a:pPr>
            <a:r>
              <a:rPr lang="en-US" dirty="0">
                <a:solidFill>
                  <a:schemeClr val="lt1"/>
                </a:solidFill>
                <a:latin typeface="Times New Roman"/>
                <a:cs typeface="Times New Roman"/>
              </a:rPr>
              <a:t>	The data consist of a collection of legitimate as well as phishing website instances</a:t>
            </a: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detecting malicious website based on the </a:t>
            </a:r>
            <a:r>
              <a:rPr lang="en-US" dirty="0" err="1">
                <a:solidFill>
                  <a:schemeClr val="lt1"/>
                </a:solidFill>
                <a:latin typeface="Times New Roman"/>
                <a:ea typeface="Times New Roman"/>
                <a:cs typeface="Times New Roman"/>
                <a:sym typeface="Times New Roman"/>
              </a:rPr>
              <a:t>url</a:t>
            </a:r>
            <a:r>
              <a:rPr lang="en-US" dirty="0">
                <a:solidFill>
                  <a:schemeClr val="lt1"/>
                </a:solidFill>
                <a:latin typeface="Times New Roman"/>
                <a:ea typeface="Times New Roman"/>
                <a:cs typeface="Times New Roman"/>
                <a:sym typeface="Times New Roman"/>
              </a:rPr>
              <a:t> parameters. The model will determine whether the given </a:t>
            </a:r>
            <a:r>
              <a:rPr lang="en-US" dirty="0" err="1">
                <a:solidFill>
                  <a:schemeClr val="lt1"/>
                </a:solidFill>
                <a:latin typeface="Times New Roman"/>
                <a:ea typeface="Times New Roman"/>
                <a:cs typeface="Times New Roman"/>
                <a:sym typeface="Times New Roman"/>
              </a:rPr>
              <a:t>url</a:t>
            </a:r>
            <a:r>
              <a:rPr lang="en-US" dirty="0">
                <a:solidFill>
                  <a:schemeClr val="lt1"/>
                </a:solidFill>
                <a:latin typeface="Times New Roman"/>
                <a:ea typeface="Times New Roman"/>
                <a:cs typeface="Times New Roman"/>
                <a:sym typeface="Times New Roman"/>
              </a:rPr>
              <a:t> is malicious or not.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phishing website.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Prevents cyber attacks.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err="1">
                <a:solidFill>
                  <a:schemeClr val="lt1"/>
                </a:solidFill>
                <a:latin typeface="Times New Roman"/>
                <a:cs typeface="Times New Roman"/>
              </a:rPr>
              <a:t>dataset_full</a:t>
            </a:r>
            <a:r>
              <a:rPr lang="en-US" dirty="0">
                <a:solidFill>
                  <a:schemeClr val="lt1"/>
                </a:solidFill>
                <a:latin typeface="Times New Roman"/>
                <a:cs typeface="Times New Roman"/>
                <a:sym typeface="Times New Roman"/>
              </a:rPr>
              <a:t>)</a:t>
            </a:r>
            <a:endParaRPr dirty="0">
              <a:solidFill>
                <a:schemeClr val="lt1"/>
              </a:solidFill>
              <a:latin typeface="Times New Roman"/>
              <a:cs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Century Gothic</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Medici, Naga Triveni</cp:lastModifiedBy>
  <cp:revision>1</cp:revision>
  <dcterms:created xsi:type="dcterms:W3CDTF">2021-06-19T13:01:53Z</dcterms:created>
  <dcterms:modified xsi:type="dcterms:W3CDTF">2022-11-04T13:56:13Z</dcterms:modified>
</cp:coreProperties>
</file>