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9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F685-BBF4-41D5-9C77-762163685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3761" y="519038"/>
            <a:ext cx="3204893" cy="1646302"/>
          </a:xfrm>
        </p:spPr>
        <p:txBody>
          <a:bodyPr/>
          <a:lstStyle/>
          <a:p>
            <a:r>
              <a:rPr lang="en-US" b="1" dirty="0">
                <a:solidFill>
                  <a:schemeClr val="accent4"/>
                </a:solidFill>
                <a:latin typeface="Algerian" panose="04020705040A02060702" pitchFamily="82" charset="0"/>
                <a:ea typeface="Adobe Kaiti Std R" panose="02020400000000000000" pitchFamily="18" charset="-128"/>
              </a:rPr>
              <a:t>SPARKS</a:t>
            </a:r>
            <a:endParaRPr lang="en-IN" b="1" dirty="0">
              <a:solidFill>
                <a:schemeClr val="accent4"/>
              </a:solidFill>
              <a:latin typeface="Algerian" panose="04020705040A02060702" pitchFamily="82" charset="0"/>
              <a:ea typeface="Adobe Kaiti Std R" panose="02020400000000000000" pitchFamily="18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715C5-35B1-4AAC-8F91-F42D9A260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323" y="2165340"/>
            <a:ext cx="4972590" cy="109689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Bradley Hand ITC" panose="03070402050302030203" pitchFamily="66" charset="0"/>
              </a:rPr>
              <a:t>Sustainable path against global warming</a:t>
            </a:r>
            <a:endParaRPr lang="en-IN" dirty="0">
              <a:solidFill>
                <a:srgbClr val="C00000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49462A-4DFB-4DCC-8691-390E9A309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949" y="2279587"/>
            <a:ext cx="3881536" cy="29111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7D174E-C37D-4A94-9817-9AD0FB62B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918" y="3711841"/>
            <a:ext cx="2393400" cy="2393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221286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066FF7-87EE-4D5D-B7A2-5625D0398826}"/>
              </a:ext>
            </a:extLst>
          </p:cNvPr>
          <p:cNvSpPr txBox="1"/>
          <p:nvPr/>
        </p:nvSpPr>
        <p:spPr>
          <a:xfrm>
            <a:off x="597159" y="259711"/>
            <a:ext cx="87707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LINKS</a:t>
            </a:r>
            <a:endParaRPr lang="en-US" sz="1800" dirty="0"/>
          </a:p>
          <a:p>
            <a:r>
              <a:rPr lang="en-US" dirty="0"/>
              <a:t>Prototype Design:</a:t>
            </a:r>
            <a:br>
              <a:rPr lang="en-US" sz="1800" dirty="0"/>
            </a:br>
            <a:r>
              <a:rPr lang="en-US" sz="1800" dirty="0">
                <a:solidFill>
                  <a:srgbClr val="0070C0"/>
                </a:solidFill>
              </a:rPr>
              <a:t>https://www.figma.com/proto/f2YG35D8n1K8MzvBv0vXLo/sustainability?node-id=38%3A63&amp;frame-preset-name=iPhone%2011%20Pro%20%2F%20X&amp;scaling=scale-down&amp;page-id=0%3A1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2757-EFBF-4D87-B81B-CAB93058055F}"/>
              </a:ext>
            </a:extLst>
          </p:cNvPr>
          <p:cNvSpPr txBox="1"/>
          <p:nvPr/>
        </p:nvSpPr>
        <p:spPr>
          <a:xfrm>
            <a:off x="1194318" y="2644170"/>
            <a:ext cx="87707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accent2">
                    <a:lumMod val="75000"/>
                  </a:schemeClr>
                </a:solidFill>
                <a:latin typeface="Adobe Garamond Pro" panose="02020502060506020403" pitchFamily="18" charset="0"/>
              </a:rPr>
              <a:t>THANK YOU</a:t>
            </a:r>
            <a:endParaRPr lang="en-IN" sz="9600" dirty="0">
              <a:solidFill>
                <a:schemeClr val="accent2">
                  <a:lumMod val="75000"/>
                </a:schemeClr>
              </a:solidFill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7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D5A3-F9EE-4B70-8C2A-5ABAD8DF4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237" y="1002696"/>
            <a:ext cx="8475996" cy="65271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College: MITAOE,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Alandi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, Pune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Branch: Electronic  and Telecommunication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Topic: Sustainability 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Group name: SPARKS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Group Guide: Shilpa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Rudrawar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Group leader: Vaishnavi D Gaikwad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Group Members: 1.Triveni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Gaidhane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						2.Vaishanvi Deshmukh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8CCC0-03BC-4E20-88D0-2793C1C8A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866" y="449970"/>
            <a:ext cx="8596668" cy="860400"/>
          </a:xfrm>
        </p:spPr>
        <p:txBody>
          <a:bodyPr>
            <a:normAutofit fontScale="92500" lnSpcReduction="20000"/>
          </a:bodyPr>
          <a:lstStyle/>
          <a:p>
            <a:r>
              <a:rPr lang="en-IN" sz="6600" b="1" dirty="0" err="1">
                <a:solidFill>
                  <a:schemeClr val="accent3">
                    <a:lumMod val="75000"/>
                  </a:schemeClr>
                </a:solidFill>
                <a:latin typeface="Adobe Garamond Pro Bold" panose="02020702060506020403" pitchFamily="18" charset="0"/>
              </a:rPr>
              <a:t>WiT</a:t>
            </a:r>
            <a:r>
              <a:rPr lang="en-IN" sz="6600" b="1" dirty="0">
                <a:solidFill>
                  <a:schemeClr val="accent3">
                    <a:lumMod val="75000"/>
                  </a:schemeClr>
                </a:solidFill>
                <a:latin typeface="Adobe Garamond Pro Bold" panose="02020702060506020403" pitchFamily="18" charset="0"/>
              </a:rPr>
              <a:t>-ACE Hackathon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728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99BE372-CB18-466A-BC05-BA3D5F530D28}"/>
              </a:ext>
            </a:extLst>
          </p:cNvPr>
          <p:cNvSpPr/>
          <p:nvPr/>
        </p:nvSpPr>
        <p:spPr>
          <a:xfrm>
            <a:off x="7184573" y="3769568"/>
            <a:ext cx="2603240" cy="68113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Global warming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C3B53B-843E-4EEF-9A01-A216BD17DFE0}"/>
              </a:ext>
            </a:extLst>
          </p:cNvPr>
          <p:cNvSpPr/>
          <p:nvPr/>
        </p:nvSpPr>
        <p:spPr>
          <a:xfrm>
            <a:off x="7184573" y="2390173"/>
            <a:ext cx="2603240" cy="68113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Soil Degradation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705759-9A93-4427-8A90-5F3A4EAB36FA}"/>
              </a:ext>
            </a:extLst>
          </p:cNvPr>
          <p:cNvSpPr/>
          <p:nvPr/>
        </p:nvSpPr>
        <p:spPr>
          <a:xfrm>
            <a:off x="4469365" y="4483367"/>
            <a:ext cx="2603240" cy="68113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Overpopulation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4FE8CE-2934-419A-822B-5F7CC4CB67A0}"/>
              </a:ext>
            </a:extLst>
          </p:cNvPr>
          <p:cNvSpPr/>
          <p:nvPr/>
        </p:nvSpPr>
        <p:spPr>
          <a:xfrm>
            <a:off x="4469365" y="3088432"/>
            <a:ext cx="2603240" cy="68113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Waste Disposal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3AAF82-B63D-42C2-A7CE-9AB0DEFFDA7C}"/>
              </a:ext>
            </a:extLst>
          </p:cNvPr>
          <p:cNvSpPr/>
          <p:nvPr/>
        </p:nvSpPr>
        <p:spPr>
          <a:xfrm>
            <a:off x="7184573" y="5148963"/>
            <a:ext cx="2603240" cy="68113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Deforestation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8502AA-BFA0-41F7-A9C7-EA8C9FFBE988}"/>
              </a:ext>
            </a:extLst>
          </p:cNvPr>
          <p:cNvSpPr/>
          <p:nvPr/>
        </p:nvSpPr>
        <p:spPr>
          <a:xfrm>
            <a:off x="4469365" y="1693497"/>
            <a:ext cx="2603240" cy="68113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Pollution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9E56AA8-FADB-4FA9-A496-E15BB11976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45" t="48571" r="6116" b="15239"/>
          <a:stretch/>
        </p:blipFill>
        <p:spPr>
          <a:xfrm>
            <a:off x="2108722" y="2281485"/>
            <a:ext cx="2006079" cy="18464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8E8E95B-567A-4405-989A-FFD07BFA28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879" t="2176" r="4081" b="58367"/>
          <a:stretch/>
        </p:blipFill>
        <p:spPr>
          <a:xfrm>
            <a:off x="590764" y="4576515"/>
            <a:ext cx="1917364" cy="192399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7194907-D8CB-4A76-927C-41713203FA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53" t="47777" r="49807" b="16032"/>
          <a:stretch/>
        </p:blipFill>
        <p:spPr>
          <a:xfrm>
            <a:off x="259451" y="149291"/>
            <a:ext cx="2248677" cy="206971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0CF1B40-D948-4B93-A2A3-DD720D17B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848" y="5538513"/>
            <a:ext cx="681137" cy="68113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F3659D0-A624-4581-9390-FBA16C1F66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88" t="33310" r="4431" b="7986"/>
          <a:stretch/>
        </p:blipFill>
        <p:spPr>
          <a:xfrm>
            <a:off x="7253031" y="544337"/>
            <a:ext cx="1259347" cy="83647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9C51F7F-BDD4-4380-B495-707AE050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218" y="578365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Brush Script Std" panose="03060802040607070404" pitchFamily="66" charset="0"/>
              </a:rPr>
              <a:t>Cause of climate change</a:t>
            </a:r>
            <a:endParaRPr lang="en-IN" dirty="0">
              <a:solidFill>
                <a:srgbClr val="002060"/>
              </a:solidFill>
              <a:latin typeface="Brush Script Std" panose="0306080204060707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08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E1E927E-951E-4972-8828-3387B50EFEED}"/>
              </a:ext>
            </a:extLst>
          </p:cNvPr>
          <p:cNvSpPr/>
          <p:nvPr/>
        </p:nvSpPr>
        <p:spPr>
          <a:xfrm>
            <a:off x="4528454" y="611934"/>
            <a:ext cx="4861250" cy="299512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Higher temperatures are worsening many types of disasters, including storms, heat waves, floods, and droughts. A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warmer climate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creates an atmosphere that can collect, retain, and drop more water, changing weather patterns in such a way that wet areas become wetter and dry areas drier.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62814-AA3C-4646-B84C-99A733885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444" y="3918308"/>
            <a:ext cx="3268980" cy="2237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6A8A74-113C-44AC-AFB4-8FABEBC7B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86" y="1199621"/>
            <a:ext cx="2531861" cy="27311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7E1941-B885-4D0E-904D-89C0F6D48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352" y="5020738"/>
            <a:ext cx="1062765" cy="10627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8E1A4C-59C8-4B9B-8888-366A3F5C5E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88" t="33310" r="4431" b="7986"/>
          <a:stretch/>
        </p:blipFill>
        <p:spPr>
          <a:xfrm>
            <a:off x="8739406" y="3188822"/>
            <a:ext cx="1259347" cy="836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C45265-45EF-4D23-BEEC-9C9069BE29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1882" y="4067598"/>
            <a:ext cx="2237524" cy="22375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4E68679-11BA-4076-B44E-6908AF02DCB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0670" t="4108" r="4352" b="77117"/>
          <a:stretch/>
        </p:blipFill>
        <p:spPr>
          <a:xfrm>
            <a:off x="324172" y="339512"/>
            <a:ext cx="581432" cy="72884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CC32240-CE71-46C7-90F5-6862E86B973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8802" t="3986" r="53470" b="78122"/>
          <a:stretch/>
        </p:blipFill>
        <p:spPr>
          <a:xfrm>
            <a:off x="779386" y="4163879"/>
            <a:ext cx="1013102" cy="10224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CE36266-5DE8-4998-B96C-3363D8F44D39}"/>
              </a:ext>
            </a:extLst>
          </p:cNvPr>
          <p:cNvSpPr/>
          <p:nvPr/>
        </p:nvSpPr>
        <p:spPr>
          <a:xfrm>
            <a:off x="2591951" y="425603"/>
            <a:ext cx="19191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adley Hand ITC" panose="03070402050302030203" pitchFamily="66" charset="0"/>
              </a:rPr>
              <a:t>Effect</a:t>
            </a:r>
            <a:endParaRPr lang="en-US" sz="5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05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EB7A11-B120-44D7-AC1E-B84FB748D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07" y="2196737"/>
            <a:ext cx="3103051" cy="310305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C78BFEA6-DD86-4946-A4C4-67DEE2017F89}"/>
              </a:ext>
            </a:extLst>
          </p:cNvPr>
          <p:cNvSpPr/>
          <p:nvPr/>
        </p:nvSpPr>
        <p:spPr>
          <a:xfrm>
            <a:off x="5001209" y="1296955"/>
            <a:ext cx="4170784" cy="327504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Reduce, reuse, and recycle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Volunteer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Educate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Conserve water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Choose sustainable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Shop wisely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Use long-lasting light bulbs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Plant a tree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Don't send chemicals into our waterways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Use Bicycle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. </a:t>
            </a:r>
          </a:p>
          <a:p>
            <a:pPr algn="ctr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BBF055-01E4-4B0F-AA7B-356422AFE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649" y="4714875"/>
            <a:ext cx="2133600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BC6995-6638-47A4-B85E-1E5D653399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01" t="4694" r="78063" b="78136"/>
          <a:stretch/>
        </p:blipFill>
        <p:spPr>
          <a:xfrm>
            <a:off x="7402546" y="5686228"/>
            <a:ext cx="1122265" cy="98127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3EF10FD-2BD8-46FD-B18F-ACD33FA0EE68}"/>
              </a:ext>
            </a:extLst>
          </p:cNvPr>
          <p:cNvSpPr/>
          <p:nvPr/>
        </p:nvSpPr>
        <p:spPr>
          <a:xfrm>
            <a:off x="458954" y="433494"/>
            <a:ext cx="46666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What we can do?</a:t>
            </a:r>
            <a:endParaRPr lang="en-US" sz="5400" b="0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685DA5-C147-433F-9AFA-AF31A2A0D1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694" t="78666" r="58326" b="2667"/>
          <a:stretch/>
        </p:blipFill>
        <p:spPr>
          <a:xfrm>
            <a:off x="8524811" y="87280"/>
            <a:ext cx="513185" cy="106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DC1CAF-CA62-4354-B703-0605584BE2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16" t="54929" r="79167" b="29333"/>
          <a:stretch/>
        </p:blipFill>
        <p:spPr>
          <a:xfrm>
            <a:off x="766466" y="5768103"/>
            <a:ext cx="943886" cy="89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F3F3E4F1-7F33-4C63-83D3-B3D7BD94FCA1}"/>
              </a:ext>
            </a:extLst>
          </p:cNvPr>
          <p:cNvSpPr/>
          <p:nvPr/>
        </p:nvSpPr>
        <p:spPr>
          <a:xfrm>
            <a:off x="391886" y="2593911"/>
            <a:ext cx="5268687" cy="2514600"/>
          </a:xfrm>
          <a:prstGeom prst="wedgeEllipseCallout">
            <a:avLst>
              <a:gd name="adj1" fmla="val -2236"/>
              <a:gd name="adj2" fmla="val -7614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Sustainability is the capacity to endure in a relatively ongoing way across various domains of life. In the 21st century, it refers generally to the capacity for Earth's biosphere and human civilization to co-exist.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49305-AA82-48D0-A83C-5A94A5E8BA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39" t="6000" r="23364" b="8123"/>
          <a:stretch/>
        </p:blipFill>
        <p:spPr>
          <a:xfrm>
            <a:off x="5660573" y="872412"/>
            <a:ext cx="3816222" cy="490790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FBF882C-6EE9-4185-9D0B-B34D01D38C3B}"/>
              </a:ext>
            </a:extLst>
          </p:cNvPr>
          <p:cNvSpPr/>
          <p:nvPr/>
        </p:nvSpPr>
        <p:spPr>
          <a:xfrm>
            <a:off x="914400" y="223935"/>
            <a:ext cx="3750906" cy="14182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dobe Garamond Pro Bold" panose="02020702060506020403" pitchFamily="18" charset="0"/>
              </a:rPr>
              <a:t>Sustainability</a:t>
            </a:r>
            <a:endParaRPr lang="en-IN" sz="3200" dirty="0"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594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CA36-56FE-4BEB-802D-2A494EC3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Bradley Hand ITC" panose="03070402050302030203" pitchFamily="66" charset="0"/>
              </a:rPr>
              <a:t>What is our idea?</a:t>
            </a:r>
            <a:endParaRPr lang="en-IN" b="1" dirty="0">
              <a:solidFill>
                <a:schemeClr val="tx2">
                  <a:lumMod val="75000"/>
                </a:schemeClr>
              </a:solidFill>
              <a:latin typeface="Bradley Hand ITC" panose="03070402050302030203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509D4-C603-4B7A-BAE3-30676684F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710" y="2239866"/>
            <a:ext cx="3505200" cy="2628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FF95FD-E4E2-467E-B22D-69D841262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43" y="6193971"/>
            <a:ext cx="664029" cy="664029"/>
          </a:xfrm>
          <a:prstGeom prst="rect">
            <a:avLst/>
          </a:prstGeom>
        </p:spPr>
      </p:pic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EF171462-3F97-4684-BF20-7E4512619611}"/>
              </a:ext>
            </a:extLst>
          </p:cNvPr>
          <p:cNvSpPr/>
          <p:nvPr/>
        </p:nvSpPr>
        <p:spPr>
          <a:xfrm>
            <a:off x="4522146" y="260482"/>
            <a:ext cx="2799183" cy="1604866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Take your cycle from any public cycle stand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88E66765-B3DB-4AD7-8385-694947578D83}"/>
              </a:ext>
            </a:extLst>
          </p:cNvPr>
          <p:cNvSpPr/>
          <p:nvPr/>
        </p:nvSpPr>
        <p:spPr>
          <a:xfrm>
            <a:off x="7635552" y="3322735"/>
            <a:ext cx="2799183" cy="1604866"/>
          </a:xfrm>
          <a:prstGeom prst="cloudCallout">
            <a:avLst>
              <a:gd name="adj1" fmla="val -56833"/>
              <a:gd name="adj2" fmla="val 4447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Scan the QR Code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66C98911-1EB3-48F1-BF08-1E9032730496}"/>
              </a:ext>
            </a:extLst>
          </p:cNvPr>
          <p:cNvSpPr/>
          <p:nvPr/>
        </p:nvSpPr>
        <p:spPr>
          <a:xfrm>
            <a:off x="500743" y="1824134"/>
            <a:ext cx="2799183" cy="1604866"/>
          </a:xfrm>
          <a:prstGeom prst="cloudCallout">
            <a:avLst>
              <a:gd name="adj1" fmla="val 57834"/>
              <a:gd name="adj2" fmla="val -31105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Bicycle will be ready for you</a:t>
            </a:r>
            <a:endParaRPr lang="en-IN" dirty="0"/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497151E6-A8AD-465C-BEAA-5F86E832EEEE}"/>
              </a:ext>
            </a:extLst>
          </p:cNvPr>
          <p:cNvSpPr/>
          <p:nvPr/>
        </p:nvSpPr>
        <p:spPr>
          <a:xfrm>
            <a:off x="2483499" y="5253134"/>
            <a:ext cx="2799183" cy="1604866"/>
          </a:xfrm>
          <a:prstGeom prst="cloudCallout">
            <a:avLst>
              <a:gd name="adj1" fmla="val 8167"/>
              <a:gd name="adj2" fmla="val -63663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Give valid details</a:t>
            </a:r>
            <a:endParaRPr lang="en-IN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3E0143F0-9970-4AF2-81A2-4B91AF60F789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38328" y="4927600"/>
            <a:ext cx="2463281" cy="1165289"/>
          </a:xfrm>
          <a:prstGeom prst="curvedConnector3">
            <a:avLst>
              <a:gd name="adj1" fmla="val 12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8B900EDB-8CD6-430C-92B6-3438BE08442A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40782" y="3913867"/>
            <a:ext cx="1698819" cy="9797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Content Placeholder 4">
            <a:extLst>
              <a:ext uri="{FF2B5EF4-FFF2-40B4-BE49-F238E27FC236}">
                <a16:creationId xmlns:a16="http://schemas.microsoft.com/office/drawing/2014/main" id="{76935331-10E7-478B-91BA-4AF8723BE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910444" y="644565"/>
            <a:ext cx="3352264" cy="24415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1536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1F53-420C-4EA0-892F-DF7646C5E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96" y="172099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UI Diagram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F5EAB3-B10C-4BBC-9131-98130223A8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630" t="49615" r="30865" b="26984"/>
          <a:stretch/>
        </p:blipFill>
        <p:spPr>
          <a:xfrm>
            <a:off x="7768966" y="3429000"/>
            <a:ext cx="793102" cy="16048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B619F7-EA54-4698-9CAD-4C21B9C724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454" t="48843" r="17271" b="27347"/>
          <a:stretch/>
        </p:blipFill>
        <p:spPr>
          <a:xfrm>
            <a:off x="9606463" y="2425957"/>
            <a:ext cx="765110" cy="1632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5D2C5B-EC6E-48E3-881B-EBFEFFB338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07" t="48933" r="44588" b="26985"/>
          <a:stretch/>
        </p:blipFill>
        <p:spPr>
          <a:xfrm>
            <a:off x="6239537" y="4417007"/>
            <a:ext cx="793102" cy="16515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189605-DB02-4FA5-849D-34BCC3CEE7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25" t="48618" r="65917" b="27437"/>
          <a:stretch/>
        </p:blipFill>
        <p:spPr>
          <a:xfrm>
            <a:off x="6220874" y="2425957"/>
            <a:ext cx="811765" cy="16421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285477-9A98-4B06-8F3C-F382B02C47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61" t="48329" r="72502" b="27298"/>
          <a:stretch/>
        </p:blipFill>
        <p:spPr>
          <a:xfrm>
            <a:off x="4740111" y="2318657"/>
            <a:ext cx="802433" cy="16328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28F31C-7861-471A-87D2-09382822E3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679" t="48851" r="35816" b="27747"/>
          <a:stretch/>
        </p:blipFill>
        <p:spPr>
          <a:xfrm>
            <a:off x="6239537" y="547660"/>
            <a:ext cx="793102" cy="16048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5B4051-240A-49B9-9E7F-CD54C36846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459" t="48344" r="43036" b="28254"/>
          <a:stretch/>
        </p:blipFill>
        <p:spPr>
          <a:xfrm>
            <a:off x="4740111" y="547660"/>
            <a:ext cx="793102" cy="16048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A020FE-A274-4030-A4DD-FFF3193C34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813" t="48027" r="56376" b="27075"/>
          <a:stretch/>
        </p:blipFill>
        <p:spPr>
          <a:xfrm>
            <a:off x="3373949" y="2244013"/>
            <a:ext cx="830425" cy="17075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14FDFA9-0058-46AF-B0DB-D27F93FCE3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75" t="47438" r="77143" b="28072"/>
          <a:stretch/>
        </p:blipFill>
        <p:spPr>
          <a:xfrm>
            <a:off x="538413" y="2313991"/>
            <a:ext cx="830425" cy="16795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0816BA-0BFC-480C-8586-7E4DCBA3E8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15" t="48980" r="58367" b="27619"/>
          <a:stretch/>
        </p:blipFill>
        <p:spPr>
          <a:xfrm>
            <a:off x="4820981" y="4440334"/>
            <a:ext cx="721563" cy="160486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69D8F1B-95D9-4BCB-9C24-A0432DC6F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795" t="48382" r="24261" b="27672"/>
          <a:stretch/>
        </p:blipFill>
        <p:spPr>
          <a:xfrm>
            <a:off x="7803194" y="1492897"/>
            <a:ext cx="724646" cy="164218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370259B-3A03-407E-9872-5A4EC3D0D9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32" t="48707" r="63750" b="27484"/>
          <a:stretch/>
        </p:blipFill>
        <p:spPr>
          <a:xfrm>
            <a:off x="1976610" y="3401004"/>
            <a:ext cx="721563" cy="16328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BFC5892-07C7-4751-9080-67A2FA4B99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17" t="47778" r="70278" b="28141"/>
          <a:stretch/>
        </p:blipFill>
        <p:spPr>
          <a:xfrm>
            <a:off x="1975628" y="1483567"/>
            <a:ext cx="721563" cy="1651519"/>
          </a:xfrm>
          <a:prstGeom prst="rect">
            <a:avLst/>
          </a:prstGeom>
        </p:spPr>
      </p:pic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3B09DE8-D9C8-4C9E-B47A-A14AB08678AA}"/>
              </a:ext>
            </a:extLst>
          </p:cNvPr>
          <p:cNvCxnSpPr>
            <a:cxnSpLocks/>
            <a:stCxn id="17" idx="0"/>
          </p:cNvCxnSpPr>
          <p:nvPr/>
        </p:nvCxnSpPr>
        <p:spPr>
          <a:xfrm rot="5400000" flipH="1" flipV="1">
            <a:off x="1199936" y="1759773"/>
            <a:ext cx="307909" cy="800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94756F3-26E3-456E-8999-D675E1AFFB18}"/>
              </a:ext>
            </a:extLst>
          </p:cNvPr>
          <p:cNvCxnSpPr>
            <a:cxnSpLocks/>
            <a:stCxn id="17" idx="2"/>
          </p:cNvCxnSpPr>
          <p:nvPr/>
        </p:nvCxnSpPr>
        <p:spPr>
          <a:xfrm rot="16200000" flipH="1">
            <a:off x="1318136" y="3628993"/>
            <a:ext cx="292878" cy="10218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A0734D5E-2221-40B7-AAAE-8BD1411CFD66}"/>
              </a:ext>
            </a:extLst>
          </p:cNvPr>
          <p:cNvCxnSpPr>
            <a:cxnSpLocks/>
            <a:stCxn id="16" idx="2"/>
            <a:endCxn id="19" idx="1"/>
          </p:cNvCxnSpPr>
          <p:nvPr/>
        </p:nvCxnSpPr>
        <p:spPr>
          <a:xfrm rot="16200000" flipH="1">
            <a:off x="3659446" y="4081230"/>
            <a:ext cx="1291251" cy="10318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A3C75E0-26C3-4943-B8F5-27B98537185B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3869997" y="1188130"/>
            <a:ext cx="975048" cy="11367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88C8E3FB-5BA5-4ED8-9C50-F8FDC8B175E9}"/>
              </a:ext>
            </a:extLst>
          </p:cNvPr>
          <p:cNvCxnSpPr>
            <a:cxnSpLocks/>
          </p:cNvCxnSpPr>
          <p:nvPr/>
        </p:nvCxnSpPr>
        <p:spPr>
          <a:xfrm>
            <a:off x="2641653" y="1826467"/>
            <a:ext cx="761862" cy="599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1843584A-92BF-4412-9005-807681C2F10C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2698173" y="3097764"/>
            <a:ext cx="675776" cy="1119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B285CBA7-B87E-4E72-BC5D-81926735D6D3}"/>
              </a:ext>
            </a:extLst>
          </p:cNvPr>
          <p:cNvCxnSpPr>
            <a:cxnSpLocks/>
            <a:stCxn id="19" idx="3"/>
            <a:endCxn id="11" idx="1"/>
          </p:cNvCxnSpPr>
          <p:nvPr/>
        </p:nvCxnSpPr>
        <p:spPr>
          <a:xfrm>
            <a:off x="5542544" y="5242766"/>
            <a:ext cx="69699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E7B3102F-CA5A-4CB1-AF93-7662BE94100E}"/>
              </a:ext>
            </a:extLst>
          </p:cNvPr>
          <p:cNvCxnSpPr>
            <a:cxnSpLocks/>
          </p:cNvCxnSpPr>
          <p:nvPr/>
        </p:nvCxnSpPr>
        <p:spPr>
          <a:xfrm>
            <a:off x="5533213" y="1380931"/>
            <a:ext cx="678330" cy="1119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5F19052C-9C6D-41E5-8CA0-F2088D8AF41C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032639" y="3247052"/>
            <a:ext cx="736327" cy="9843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2DBCE738-797C-443A-AE57-00AA70067CB7}"/>
              </a:ext>
            </a:extLst>
          </p:cNvPr>
          <p:cNvCxnSpPr>
            <a:cxnSpLocks/>
          </p:cNvCxnSpPr>
          <p:nvPr/>
        </p:nvCxnSpPr>
        <p:spPr>
          <a:xfrm>
            <a:off x="4071813" y="3023120"/>
            <a:ext cx="678330" cy="1119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FCD86424-B18A-4C4D-A2EB-902A2D428DA3}"/>
              </a:ext>
            </a:extLst>
          </p:cNvPr>
          <p:cNvCxnSpPr>
            <a:cxnSpLocks/>
          </p:cNvCxnSpPr>
          <p:nvPr/>
        </p:nvCxnSpPr>
        <p:spPr>
          <a:xfrm>
            <a:off x="5551875" y="3191068"/>
            <a:ext cx="678330" cy="1119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8E038664-063E-4FCC-B6C5-C5FC437012DB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7060633" y="1884786"/>
            <a:ext cx="742561" cy="429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84100251-E5F0-4075-B5E9-6E2F2C48F533}"/>
              </a:ext>
            </a:extLst>
          </p:cNvPr>
          <p:cNvCxnSpPr>
            <a:cxnSpLocks/>
          </p:cNvCxnSpPr>
          <p:nvPr/>
        </p:nvCxnSpPr>
        <p:spPr>
          <a:xfrm>
            <a:off x="8562068" y="2612571"/>
            <a:ext cx="1014052" cy="4851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8BB311F7-AA8B-48B9-AE5A-F455FEA4E602}"/>
              </a:ext>
            </a:extLst>
          </p:cNvPr>
          <p:cNvCxnSpPr>
            <a:cxnSpLocks/>
          </p:cNvCxnSpPr>
          <p:nvPr/>
        </p:nvCxnSpPr>
        <p:spPr>
          <a:xfrm flipV="1">
            <a:off x="7060633" y="4597139"/>
            <a:ext cx="668999" cy="6456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9E7BA9F8-08EE-4E81-9792-BEF6705EC2F0}"/>
              </a:ext>
            </a:extLst>
          </p:cNvPr>
          <p:cNvCxnSpPr>
            <a:cxnSpLocks/>
          </p:cNvCxnSpPr>
          <p:nvPr/>
        </p:nvCxnSpPr>
        <p:spPr>
          <a:xfrm flipV="1">
            <a:off x="8601402" y="3429000"/>
            <a:ext cx="1039289" cy="7884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638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F6AA22-FC00-4D48-AE57-F1FD1B5C2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65342" y="2453399"/>
            <a:ext cx="8700623" cy="109689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Thank You</a:t>
            </a:r>
            <a:endParaRPr lang="en-IN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AD92CE-6B90-41D6-8AAB-3FE7EB4CD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85" y="359228"/>
            <a:ext cx="11891030" cy="638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527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252</TotalTime>
  <Words>286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Adobe Gothic Std B</vt:lpstr>
      <vt:lpstr>Adobe Arabic</vt:lpstr>
      <vt:lpstr>Adobe Devanagari</vt:lpstr>
      <vt:lpstr>Adobe Garamond Pro</vt:lpstr>
      <vt:lpstr>Adobe Garamond Pro Bold</vt:lpstr>
      <vt:lpstr>Algerian</vt:lpstr>
      <vt:lpstr>Arial</vt:lpstr>
      <vt:lpstr>Bradley Hand ITC</vt:lpstr>
      <vt:lpstr>Brush Script Std</vt:lpstr>
      <vt:lpstr>Trebuchet MS</vt:lpstr>
      <vt:lpstr>Wingdings 3</vt:lpstr>
      <vt:lpstr>Facet</vt:lpstr>
      <vt:lpstr>SPARKS</vt:lpstr>
      <vt:lpstr>College: MITAOE, Alandi, Pune Branch: Electronic  and Telecommunication Topic: Sustainability  Group name: SPARKS Group Guide: Shilpa Rudrawar Group leader: Vaishnavi D Gaikwad Group Members: 1.Triveni Gaidhane       2.Vaishanvi Deshmukh  </vt:lpstr>
      <vt:lpstr>Cause of climate change</vt:lpstr>
      <vt:lpstr>PowerPoint Presentation</vt:lpstr>
      <vt:lpstr>PowerPoint Presentation</vt:lpstr>
      <vt:lpstr>PowerPoint Presentation</vt:lpstr>
      <vt:lpstr>What is our idea?</vt:lpstr>
      <vt:lpstr>UI Diagram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SPARKS</dc:title>
  <dc:creator>Vaishnavi Gaikwad</dc:creator>
  <cp:lastModifiedBy>Vaishnavi Gaikwad</cp:lastModifiedBy>
  <cp:revision>24</cp:revision>
  <dcterms:created xsi:type="dcterms:W3CDTF">2021-06-16T06:06:49Z</dcterms:created>
  <dcterms:modified xsi:type="dcterms:W3CDTF">2021-06-18T09:16:02Z</dcterms:modified>
</cp:coreProperties>
</file>