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2d04f00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2d04f0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00244e9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00244e9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2d04f007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2d04f007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8edb498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8edb498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8edb498b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8edb498b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699f6df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699f6df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00244e9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00244e9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raffaelemontella.it" TargetMode="External"/><Relationship Id="rId4" Type="http://schemas.openxmlformats.org/officeDocument/2006/relationships/hyperlink" Target="mailto:raffaele.montella@uniparthenope.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353075"/>
            <a:ext cx="9144000" cy="244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73763"/>
                </a:solidFill>
              </a:rPr>
              <a:t>FCAPP - Future Programming Paradigms</a:t>
            </a:r>
            <a:r>
              <a:rPr b="1" lang="en" sz="4200">
                <a:solidFill>
                  <a:srgbClr val="073763"/>
                </a:solidFill>
              </a:rPr>
              <a:t>:</a:t>
            </a:r>
            <a:endParaRPr b="1" sz="42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73763"/>
                </a:solidFill>
              </a:rPr>
              <a:t>Class Introduction</a:t>
            </a:r>
            <a:endParaRPr b="1" sz="4200">
              <a:solidFill>
                <a:srgbClr val="07376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910325"/>
            <a:ext cx="91440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/>
              <a:t>Prof. </a:t>
            </a:r>
            <a:r>
              <a:rPr b="1" i="1" lang="en" sz="1500"/>
              <a:t>Raffaele Montella</a:t>
            </a:r>
            <a:endParaRPr b="1"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http://raffaelemontella.it</a:t>
            </a:r>
            <a:r>
              <a:rPr i="1" lang="en" sz="1500"/>
              <a:t> </a:t>
            </a:r>
            <a:r>
              <a:rPr i="1" lang="en" sz="1500" u="sng">
                <a:solidFill>
                  <a:schemeClr val="hlink"/>
                </a:solidFill>
                <a:hlinkClick r:id="rId4"/>
              </a:rPr>
              <a:t>raffaele.montella@uniparthenope.it</a:t>
            </a:r>
            <a:endParaRPr i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The class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Name:</a:t>
            </a:r>
            <a:r>
              <a:rPr lang="en"/>
              <a:t> Future Computer Architecture and Programming Paradigms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Teacher:</a:t>
            </a:r>
            <a:r>
              <a:rPr lang="en"/>
              <a:t> Prof. Raffaele Montella, Ph.D.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Office hours:</a:t>
            </a:r>
            <a:r>
              <a:rPr lang="en"/>
              <a:t> </a:t>
            </a:r>
            <a:r>
              <a:rPr lang="en"/>
              <a:t>Wednesday</a:t>
            </a:r>
            <a:r>
              <a:rPr lang="en"/>
              <a:t> 14.00 – 18.00.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Remote (Teams code: sudz8u0): </a:t>
            </a:r>
            <a:r>
              <a:rPr lang="en"/>
              <a:t>https://teams.microsoft.com/l/channel/19%3af4f24e8de71f424395ba903febdc4766%40thread.tacv2/General?groupId=09ae05f6-46f6-4441-ab7b-7522f88007d5&amp;tenantId=017e16ae-f415-4f8d-9af0-a21b57cd448e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ETU:</a:t>
            </a:r>
            <a:r>
              <a:rPr lang="en"/>
              <a:t> 3 (24 hours)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The schedule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93850"/>
            <a:ext cx="8520600" cy="4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April, 2nd 2p-6p: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Class introduction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Parallel programming model (intro)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April, 9th 2p-6p: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Parallel programming model 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April, 16th 2p-6p: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Code offloading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May, 7th 2p-6p:</a:t>
            </a:r>
            <a:endParaRPr b="1"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Computational malleability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Practice and experience with FlexMPI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May</a:t>
            </a:r>
            <a:r>
              <a:rPr b="1" lang="en" sz="1600"/>
              <a:t>, 14th 2p-6p:</a:t>
            </a:r>
            <a:endParaRPr b="1"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Ad-hoc file system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DAGonStar and DAGonFS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DAGonStar and CAPIO (DAGonCAPIO)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June</a:t>
            </a:r>
            <a:r>
              <a:rPr b="1" lang="en" sz="1600"/>
              <a:t>, 4th 2p-6p:</a:t>
            </a:r>
            <a:endParaRPr b="1"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Tutorial: Storage and Computational Malleability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Prerequisites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Be technology addicted, daredevil as enough in learning new technologies from both theoretical and practical sides.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Tech friendly with computer tools, networking and operating systems.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Aim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40175"/>
            <a:ext cx="8520600" cy="3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module delves into the forefront of programming paradigms and languages shaping the future of computing.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With a concentrated focus on emerging programming models and languages, students will explore innovative approaches to software development and gain insights into the evolving landscape of computational languages.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Evaluation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Exam: written exercise to be solved using FlexMPI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Theoretical</a:t>
            </a:r>
            <a:r>
              <a:rPr lang="en" sz="2400"/>
              <a:t> questions about the syllabus items.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Future?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2814325" cy="41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125" y="725100"/>
            <a:ext cx="5872475" cy="336531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9125" y="4242825"/>
            <a:ext cx="5872500" cy="6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Ice </a:t>
            </a:r>
            <a:r>
              <a:rPr lang="en" sz="2400"/>
              <a:t>breaking</a:t>
            </a:r>
            <a:r>
              <a:rPr lang="en" sz="2400"/>
              <a:t>…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