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0.xml" ContentType="application/vnd.ms-powerpoint.comments+xml"/>
  <Override PartName="/ppt/comments/modernComment_103_0.xml" ContentType="application/vnd.ms-powerpoint.comments+xml"/>
  <Override PartName="/ppt/comments/modernComment_104_0.xml" ContentType="application/vnd.ms-powerpoint.comments+xml"/>
  <Override PartName="/ppt/comments/modernComment_106_0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FE4B6B-813A-22DC-E4BF-2664D3AA2BED}" name="Trivikram Bhavesh Budhabhatti" initials="" userId="S::budhabhatti.t@northeastern.edu::cf5b59f3-625c-4550-90fa-a11dacb2f491" providerId="AD"/>
  <p188:author id="{4F297CC2-ED94-32D3-F44D-561B0C1DAD26}" name="Nishita Vikas Shewale" initials="NS" userId="S::shewale.n@northeastern.edu::aa20e1a9-bf42-4f9e-a3cf-98cfd14a9c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E58B7-8AA0-F547-8046-D38E8A2F0D9F}" v="98" dt="2025-04-09T20:18:19.900"/>
    <p1510:client id="{7BC74472-68F3-88F0-F840-6C12601E3BD0}" v="25" dt="2025-04-08T22:47:21.526"/>
    <p1510:client id="{D23E7CCC-7D6E-AC47-BB85-78E54B7F8743}" v="4" dt="2025-04-08T22:57:3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2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2ABBD3-E1B8-4B96-B42D-C76F9024A978}" authorId="{4F297CC2-ED94-32D3-F44D-561B0C1DAD26}" created="2025-04-08T22:42:38.342">
    <pc:sldMkLst xmlns:pc="http://schemas.microsoft.com/office/powerpoint/2013/main/command">
      <pc:docMk/>
      <pc:sldMk cId="0" sldId="258"/>
    </pc:sldMkLst>
    <p188:txBody>
      <a:bodyPr/>
      <a:lstStyle/>
      <a:p>
        <a:r>
          <a:rPr lang="en-GB"/>
          <a:t>can include viz from the code after pre-processing</a:t>
        </a:r>
      </a:p>
    </p188:txBody>
  </p188:cm>
  <p188:cm id="{747C717F-1974-4ECA-BDC5-DCD281CA87B0}" authorId="{4F297CC2-ED94-32D3-F44D-561B0C1DAD26}" created="2025-04-08T22:44:35.582">
    <pc:sldMkLst xmlns:pc="http://schemas.microsoft.com/office/powerpoint/2013/main/command">
      <pc:docMk/>
      <pc:sldMk cId="0" sldId="258"/>
    </pc:sldMkLst>
    <p188:txBody>
      <a:bodyPr/>
      <a:lstStyle/>
      <a:p>
        <a:r>
          <a:rPr lang="en-GB"/>
          <a:t>also can include the snippet of given data or shape of the data</a:t>
        </a:r>
      </a:p>
    </p188:txBody>
  </p188:cm>
</p188:cmLst>
</file>

<file path=ppt/comments/modernComment_103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249BC0A-AE23-45B4-B2BD-016F687150A6}" authorId="{4F297CC2-ED94-32D3-F44D-561B0C1DAD26}" created="2025-04-08T22:43:05.124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GB"/>
          <a:t>snippet of the data</a:t>
        </a:r>
      </a:p>
    </p188:txBody>
  </p188:cm>
  <p188:cm id="{D6156091-2FBD-4847-AAAA-E53434A19981}" authorId="{67FE4B6B-813A-22DC-E4BF-2664D3AA2BED}" created="2025-04-09T20:16:55.261">
    <pc:sldMkLst xmlns:pc="http://schemas.microsoft.com/office/powerpoint/2013/main/command">
      <pc:docMk/>
      <pc:sldMk cId="0" sldId="259"/>
    </pc:sldMkLst>
    <p188:txBody>
      <a:bodyPr/>
      <a:lstStyle/>
      <a:p>
        <a:r>
          <a:rPr lang="en-US"/>
          <a:t>Must add the output after K means clustering what happened
</a:t>
        </a:r>
      </a:p>
    </p188:txBody>
  </p188:cm>
</p188:cmLst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37EE170-ACD7-4A73-AB1E-7881F1BFF076}" authorId="{4F297CC2-ED94-32D3-F44D-561B0C1DAD26}" created="2025-04-08T22:43:40.3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0"/>
      <ac:spMk id="3" creationId="{00000000-0000-0000-0000-000000000000}"/>
    </ac:deMkLst>
    <p188:txBody>
      <a:bodyPr/>
      <a:lstStyle/>
      <a:p>
        <a:r>
          <a:rPr lang="en-GB"/>
          <a:t>snippet of the code or something which explains feature extraction viz</a:t>
        </a:r>
      </a:p>
    </p188:txBody>
  </p188:cm>
  <p188:cm id="{F4DB168A-201A-EE40-8B9D-7D8683EBBFEA}" authorId="{67FE4B6B-813A-22DC-E4BF-2664D3AA2BED}" created="2025-04-09T20:17:24.995">
    <pc:sldMkLst xmlns:pc="http://schemas.microsoft.com/office/powerpoint/2013/main/command">
      <pc:docMk/>
      <pc:sldMk cId="0" sldId="260"/>
    </pc:sldMkLst>
    <p188:txBody>
      <a:bodyPr/>
      <a:lstStyle/>
      <a:p>
        <a:r>
          <a:rPr lang="en-US"/>
          <a:t>Same like previous what features extracted.</a:t>
        </a:r>
      </a:p>
    </p188:txBody>
  </p188:cm>
</p188:cmLst>
</file>

<file path=ppt/comments/modernComment_106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EBC6568-E2D8-45BB-B48E-3813CBDD1BCA}" authorId="{4F297CC2-ED94-32D3-F44D-561B0C1DAD26}" created="2025-04-08T22:43:58.330">
    <pc:sldMkLst xmlns:pc="http://schemas.microsoft.com/office/powerpoint/2013/main/command">
      <pc:docMk/>
      <pc:sldMk cId="0" sldId="262"/>
    </pc:sldMkLst>
    <p188:txBody>
      <a:bodyPr/>
      <a:lstStyle/>
      <a:p>
        <a:r>
          <a:rPr lang="en-GB"/>
          <a:t>output snippet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2_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8/10/relationships/comments" Target="../comments/modernComment_106_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24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9483" y="841664"/>
            <a:ext cx="38663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defRPr sz="4400" b="1">
                <a:solidFill>
                  <a:srgbClr val="0051A4"/>
                </a:solidFill>
              </a:defRPr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Semi-Supervised Learning on Diabetes Dataset using Super Learner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64415" y="841664"/>
            <a:ext cx="4188488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defRPr sz="2400">
                <a:solidFill>
                  <a:srgbClr val="333333"/>
                </a:solidFill>
              </a:defRPr>
            </a:pP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</a:t>
            </a:r>
          </a:p>
          <a:p>
            <a:pPr algn="r" defTabSz="914400">
              <a:defRPr sz="2400">
                <a:solidFill>
                  <a:srgbClr val="333333"/>
                </a:solidFill>
              </a:defRPr>
            </a:pP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Group A</a:t>
            </a:r>
          </a:p>
          <a:p>
            <a:pPr algn="r" defTabSz="914400"/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Nishita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Vikas </a:t>
            </a:r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Shewale</a:t>
            </a: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  <a:p>
            <a:pPr algn="r" defTabSz="914400"/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Trivikram</a:t>
            </a:r>
            <a:r>
              <a:rPr lang="en-US" sz="2400" b="1">
                <a:solidFill>
                  <a:schemeClr val="bg1"/>
                </a:solidFill>
                <a:ea typeface="Calibri"/>
                <a:cs typeface="Calibri"/>
              </a:rPr>
              <a:t> Bhavesh </a:t>
            </a:r>
            <a:r>
              <a:rPr lang="en-US" sz="2400" b="1" err="1">
                <a:solidFill>
                  <a:schemeClr val="bg1"/>
                </a:solidFill>
                <a:ea typeface="Calibri"/>
                <a:cs typeface="Calibri"/>
              </a:rPr>
              <a:t>Budhabhatti</a:t>
            </a:r>
            <a:endParaRPr lang="en-US" sz="24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Objective: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 Develop a semi-supervised learning model using a super learner.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endParaRPr lang="en-US"/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Key Steps: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Preprocess data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Generate labels with K-means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Feature extraction with PCA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Classify with ensemble model</a:t>
            </a:r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rPr lang="en-US"/>
              <a:t>Apply on new dataset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Preprocessing - Diabetes</a:t>
            </a:r>
          </a:p>
        </p:txBody>
      </p:sp>
      <p:pic>
        <p:nvPicPr>
          <p:cNvPr id="7" name="Picture 6" descr="A diagram of a comparison of a blue and white line&#10;&#10;Description automatically generated with medium confidence">
            <a:extLst>
              <a:ext uri="{FF2B5EF4-FFF2-40B4-BE49-F238E27FC236}">
                <a16:creationId xmlns:a16="http://schemas.microsoft.com/office/drawing/2014/main" id="{1F6191E5-753A-F5E7-A7B5-4D2392F29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6" y="1510854"/>
            <a:ext cx="3543300" cy="1169288"/>
          </a:xfrm>
          <a:prstGeom prst="rect">
            <a:avLst/>
          </a:prstGeom>
        </p:spPr>
      </p:pic>
      <p:pic>
        <p:nvPicPr>
          <p:cNvPr id="5" name="Picture 4" descr="A diagram of a medical data&#10;&#10;Description automatically generated with medium confidence">
            <a:extLst>
              <a:ext uri="{FF2B5EF4-FFF2-40B4-BE49-F238E27FC236}">
                <a16:creationId xmlns:a16="http://schemas.microsoft.com/office/drawing/2014/main" id="{EEFE8080-D784-C8F2-49D2-B1572665D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5" y="4177855"/>
            <a:ext cx="3543301" cy="11692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Removed outliers using Z-score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Imputed missing values with mean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Scaled data using </a:t>
            </a:r>
            <a:r>
              <a:rPr lang="en-US" sz="1600" err="1">
                <a:solidFill>
                  <a:schemeClr val="tx1">
                    <a:alpha val="55000"/>
                  </a:schemeClr>
                </a:solidFill>
              </a:rPr>
              <a:t>StandardScaler</a:t>
            </a:r>
            <a:endParaRPr lang="en-US" sz="1600">
              <a:solidFill>
                <a:schemeClr val="tx1">
                  <a:alpha val="55000"/>
                </a:schemeClr>
              </a:solidFill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Modular code using </a:t>
            </a:r>
            <a:r>
              <a:rPr lang="en-US" sz="1600" err="1">
                <a:solidFill>
                  <a:schemeClr val="tx1">
                    <a:alpha val="55000"/>
                  </a:schemeClr>
                </a:solidFill>
              </a:rPr>
              <a:t>DataPreprocessor</a:t>
            </a: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 class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Visualized with boxplots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BFDCF8-F37C-C7ED-2C7D-75E8D7A14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43300" cy="6858000"/>
            <a:chOff x="7467600" y="0"/>
            <a:chExt cx="47244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433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199"/>
            <a:ext cx="88011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99465-19B2-02CF-0CCD-FEFA9D1E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48" y="1676400"/>
            <a:ext cx="3714750" cy="1216153"/>
          </a:xfrm>
        </p:spPr>
        <p:txBody>
          <a:bodyPr anchor="t">
            <a:normAutofit/>
          </a:bodyPr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 sz="3200"/>
              <a:t>Data Preprocessing - Marketing</a:t>
            </a:r>
          </a:p>
        </p:txBody>
      </p:sp>
      <p:pic>
        <p:nvPicPr>
          <p:cNvPr id="7" name="Picture 6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A769A8A8-8D92-B987-D81D-3FF7AA69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6" y="1510854"/>
            <a:ext cx="3543300" cy="1169288"/>
          </a:xfrm>
          <a:prstGeom prst="rect">
            <a:avLst/>
          </a:prstGeom>
        </p:spPr>
      </p:pic>
      <p:pic>
        <p:nvPicPr>
          <p:cNvPr id="5" name="Picture 4" descr="A comparison of a bar graph&#10;&#10;Description automatically generated with medium confidence">
            <a:extLst>
              <a:ext uri="{FF2B5EF4-FFF2-40B4-BE49-F238E27FC236}">
                <a16:creationId xmlns:a16="http://schemas.microsoft.com/office/drawing/2014/main" id="{634F99CD-D9A3-0A01-AF8E-98A5BB13C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5" y="4177855"/>
            <a:ext cx="3543301" cy="116928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50C3B-82C3-6051-CBD0-5047C7772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48" y="3429000"/>
            <a:ext cx="3714750" cy="1752599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Removed outliers using Z-score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Imputed missing values with mean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Scaled data using </a:t>
            </a:r>
            <a:r>
              <a:rPr lang="en-US" sz="1600" err="1">
                <a:solidFill>
                  <a:schemeClr val="tx1">
                    <a:alpha val="55000"/>
                  </a:schemeClr>
                </a:solidFill>
              </a:rPr>
              <a:t>StandardScaler</a:t>
            </a:r>
            <a:endParaRPr lang="en-US" sz="1600">
              <a:solidFill>
                <a:schemeClr val="tx1">
                  <a:alpha val="55000"/>
                </a:schemeClr>
              </a:solidFill>
            </a:endParaRP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Modular code using </a:t>
            </a:r>
            <a:r>
              <a:rPr lang="en-US" sz="1600" err="1">
                <a:solidFill>
                  <a:schemeClr val="tx1">
                    <a:alpha val="55000"/>
                  </a:schemeClr>
                </a:solidFill>
              </a:rPr>
              <a:t>DataPreprocessor</a:t>
            </a: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 class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 sz="1600">
                <a:solidFill>
                  <a:schemeClr val="tx1">
                    <a:alpha val="55000"/>
                  </a:schemeClr>
                </a:solidFill>
              </a:rPr>
              <a:t>Outliers removed and visualized</a:t>
            </a:r>
          </a:p>
        </p:txBody>
      </p:sp>
    </p:spTree>
    <p:extLst>
      <p:ext uri="{BB962C8B-B14F-4D97-AF65-F5344CB8AC3E}">
        <p14:creationId xmlns:p14="http://schemas.microsoft.com/office/powerpoint/2010/main" val="211993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Label Generation (Unsupervised)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K-means clustering on Glucose, BMI, Age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Cluster with higher Glucose labeled as ‘Diabetes’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Outcome column created (1 = Diabetes, 0 = No Diabetes)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Implemented via </a:t>
            </a:r>
            <a:r>
              <a:rPr err="1"/>
              <a:t>LabelMaker</a:t>
            </a:r>
            <a:r>
              <a:t> class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Data split: 80% training, 20% testing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PCA used to extract 3 principal components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Training and test data projected to PCA space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Done with </a:t>
            </a:r>
            <a:r>
              <a:rPr err="1"/>
              <a:t>FeatureExtractor</a:t>
            </a:r>
            <a:r>
              <a:t> class</a:t>
            </a: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Super Learner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Base learners:</a:t>
            </a:r>
            <a:endParaRPr lang="en-US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t>Naïve Bayes</a:t>
            </a:r>
            <a:endParaRPr lang="en-US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t>Neural Network</a:t>
            </a:r>
            <a:endParaRPr lang="en-US"/>
          </a:p>
          <a:p>
            <a:pPr lvl="1">
              <a:defRPr sz="2000">
                <a:solidFill>
                  <a:srgbClr val="444444"/>
                </a:solidFill>
              </a:defRPr>
            </a:pPr>
            <a:r>
              <a:t>KNN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Meta learner: Decision Tree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5-fold cross-validation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Hyperparameter tuning using </a:t>
            </a:r>
            <a:r>
              <a:rPr err="1"/>
              <a:t>GridSearchCV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rPr lang="en-US"/>
              <a:t>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Medical Data Accuracy: 87.59 %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Marketing Data Accuracy: 88.84 %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Model generalizes well across datasets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rPr lang="en-US"/>
              <a:t>Trained using predictions from base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331C2-180E-EEE1-497D-691E33536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23" y="3245748"/>
            <a:ext cx="7038753" cy="3452764"/>
          </a:xfrm>
          <a:prstGeom prst="rect">
            <a:avLst/>
          </a:prstGeom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51A4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44444"/>
                </a:solidFill>
              </a:defRPr>
            </a:pPr>
            <a:r>
              <a:t>Achieved high accuracy using ensemble method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Model effectively handles semi-supervised learning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Successfully applied to unseen dataset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Followed best practices with OOP and modular code</a:t>
            </a:r>
          </a:p>
          <a:p>
            <a:pPr>
              <a:defRPr sz="2000">
                <a:solidFill>
                  <a:srgbClr val="444444"/>
                </a:solidFill>
              </a:defRPr>
            </a:pPr>
            <a:r>
              <a:t>Scalable for more complex datasets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Semi-Supervised Learning on Diabetes Dataset using Super Learner</vt:lpstr>
      <vt:lpstr>Project Overview</vt:lpstr>
      <vt:lpstr>Data Preprocessing - Diabetes</vt:lpstr>
      <vt:lpstr>Data Preprocessing - Marketing</vt:lpstr>
      <vt:lpstr>Label Generation (Unsupervised)</vt:lpstr>
      <vt:lpstr>Feature Extraction</vt:lpstr>
      <vt:lpstr>Super Learner Architecture</vt:lpstr>
      <vt:lpstr>Model Accuracy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4</cp:revision>
  <dcterms:created xsi:type="dcterms:W3CDTF">2013-01-27T09:14:16Z</dcterms:created>
  <dcterms:modified xsi:type="dcterms:W3CDTF">2025-04-09T20:34:10Z</dcterms:modified>
  <cp:category/>
</cp:coreProperties>
</file>