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5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vik Verma" userId="11041367_tp_dropbox" providerId="OAuth2" clId="{26BB7C36-AEA5-2B4F-B1A2-0051704357B9}"/>
    <pc:docChg chg="undo custSel modSld">
      <pc:chgData name="Trivik Verma" userId="11041367_tp_dropbox" providerId="OAuth2" clId="{26BB7C36-AEA5-2B4F-B1A2-0051704357B9}" dt="2019-10-20T18:59:14.473" v="333"/>
      <pc:docMkLst>
        <pc:docMk/>
      </pc:docMkLst>
      <pc:sldChg chg="addSp delSp modSp">
        <pc:chgData name="Trivik Verma" userId="11041367_tp_dropbox" providerId="OAuth2" clId="{26BB7C36-AEA5-2B4F-B1A2-0051704357B9}" dt="2019-10-20T18:59:14.473" v="333"/>
        <pc:sldMkLst>
          <pc:docMk/>
          <pc:sldMk cId="672693518" sldId="256"/>
        </pc:sldMkLst>
        <pc:picChg chg="mod">
          <ac:chgData name="Trivik Verma" userId="11041367_tp_dropbox" providerId="OAuth2" clId="{26BB7C36-AEA5-2B4F-B1A2-0051704357B9}" dt="2019-10-20T18:55:53.895" v="272" actId="1076"/>
          <ac:picMkLst>
            <pc:docMk/>
            <pc:sldMk cId="672693518" sldId="256"/>
            <ac:picMk id="4" creationId="{2858A780-4C25-9945-914D-9670AA6F4EA8}"/>
          </ac:picMkLst>
        </pc:pic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2" creationId="{D4629844-A006-6C49-9AF5-4856F120D5E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3" creationId="{8D44F912-7365-6944-9D23-00815F9480F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7" creationId="{00C64C9A-403E-5E4D-A9FB-1A34A512880C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8" creationId="{3622098D-4E0A-6340-90E6-AF8263B11374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9" creationId="{A4CA680F-19E2-5F49-8D3F-4C404854FA5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0" creationId="{3C44F497-320F-4643-997A-17C2751FAB6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1" creationId="{C6A7D63D-7C4B-2346-8217-4B93416360D5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2" creationId="{ACECDD5A-9649-2A47-AE97-78E165817A1B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3" creationId="{CED133F6-CE0D-7044-AB71-0F1F36253EC7}"/>
          </ac:inkMkLst>
        </pc:inkChg>
        <pc:inkChg chg="add reco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4" creationId="{428677D7-684B-5A4D-B066-2864B14BD39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6" creationId="{210793AC-C339-F545-A6B0-793506254F9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7" creationId="{B0E69275-09BF-B942-BF5C-A8D90FA3E568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8" creationId="{D9DE3400-C578-CC4F-A0EC-1686C3F505F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9" creationId="{69F36AB0-D886-6446-B386-45860D9BB620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0" creationId="{66C165A8-B7D2-534B-B51A-C9C3928DDB8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1" creationId="{486E700E-E750-6645-A6F0-90F0787F8C83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2" creationId="{41118E87-4F82-994E-A38D-FE6BC4344A81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3" creationId="{1C088FCA-75B9-954E-AFDB-49D19BD27DD2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4" creationId="{8FB80CE7-F7BA-8C4A-8DB7-BAE14C858E7F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5" creationId="{75C92AC8-20CB-E148-B336-00700D6AE1AD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6" creationId="{5D9D298B-7AD0-5542-A420-8B04B182EB3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7" creationId="{2D669260-DB0F-314C-9F7C-82FCC288954C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8" creationId="{2FC6D0B9-F37E-D14E-B832-97588003B13F}"/>
          </ac:inkMkLst>
        </pc:inkChg>
        <pc:inkChg chg="add del mod reco modStrokes">
          <ac:chgData name="Trivik Verma" userId="11041367_tp_dropbox" providerId="OAuth2" clId="{26BB7C36-AEA5-2B4F-B1A2-0051704357B9}" dt="2019-10-20T18:48:05.502" v="67"/>
          <ac:inkMkLst>
            <pc:docMk/>
            <pc:sldMk cId="672693518" sldId="256"/>
            <ac:inkMk id="29" creationId="{D7D37EA2-95FC-3243-8B76-F64F70D3993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1" creationId="{B85D3712-1BE3-1A42-8BC1-472D0793472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2" creationId="{50FDB070-024E-1745-B94A-85347BFB1BA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3" creationId="{9F27F1C6-119E-BE4D-9E66-F0A777D56C9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4" creationId="{86CA5559-B85A-CD41-A880-284F556E52A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5" creationId="{7CEB45DC-E08C-784A-BC89-E8F9573EF70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6" creationId="{78D9D632-5587-B947-93FD-95DB67781DA7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7" creationId="{88C49F19-4EF7-EE4A-B759-BB3FC346E914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8" creationId="{0DC296A0-F18A-0743-BEFD-0729EF268B76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9" creationId="{317EA92D-F4DB-DF48-9D7C-2A87F832C62B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0" creationId="{045CA01D-46AE-534B-AD99-1BF46AF21EA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1" creationId="{C41240BA-BEEF-F549-B6CA-A04DDEA858F5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2" creationId="{FA2386D9-7958-AD49-9E6F-0D86D14FCA8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3" creationId="{4827F9F0-EA21-0048-A732-780F59C95D54}"/>
          </ac:inkMkLst>
        </pc:inkChg>
        <pc:inkChg chg="add mod reco modStrokes">
          <ac:chgData name="Trivik Verma" userId="11041367_tp_dropbox" providerId="OAuth2" clId="{26BB7C36-AEA5-2B4F-B1A2-0051704357B9}" dt="2019-10-20T18:47:25.525" v="52"/>
          <ac:inkMkLst>
            <pc:docMk/>
            <pc:sldMk cId="672693518" sldId="256"/>
            <ac:inkMk id="44" creationId="{9A7B327C-B263-B248-8348-EA6BEDD47AC4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6" creationId="{575B64AA-650D-6341-AA01-FC7F310492E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7" creationId="{17B0D327-1E4B-294A-AE33-BBFF7B808960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8" creationId="{80E1D4E9-1BC1-3A46-800D-406C645F6758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9" creationId="{09353DCA-5663-E942-889B-3271783ECE2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0" creationId="{8A45CE8D-5FB3-F840-9225-2DDAF374DA55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1" creationId="{E671D9B8-D365-7D4A-BAC4-BF955488E8B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2" creationId="{EB595D76-9B5F-904B-BA45-D0E72626F1D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3" creationId="{5FAA8D4D-9A89-4B42-8AF4-CAD7EE6662F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4" creationId="{D97C645B-AE18-9647-B369-5F628262AD5A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5" creationId="{EDBD5635-A4A9-384E-A35B-418D95075CCD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6" creationId="{A994B5EF-253C-3C4C-A7F1-AAF858E8833F}"/>
          </ac:inkMkLst>
        </pc:inkChg>
        <pc:inkChg chg="add mod reco modStrokes">
          <ac:chgData name="Trivik Verma" userId="11041367_tp_dropbox" providerId="OAuth2" clId="{26BB7C36-AEA5-2B4F-B1A2-0051704357B9}" dt="2019-10-20T18:47:33.288" v="62"/>
          <ac:inkMkLst>
            <pc:docMk/>
            <pc:sldMk cId="672693518" sldId="256"/>
            <ac:inkMk id="57" creationId="{9B2E7AF2-95FA-7741-8AED-19F109C51C54}"/>
          </ac:inkMkLst>
        </pc:inkChg>
        <pc:inkChg chg="add del">
          <ac:chgData name="Trivik Verma" userId="11041367_tp_dropbox" providerId="OAuth2" clId="{26BB7C36-AEA5-2B4F-B1A2-0051704357B9}" dt="2019-10-20T18:47:25.527" v="53"/>
          <ac:inkMkLst>
            <pc:docMk/>
            <pc:sldMk cId="672693518" sldId="256"/>
            <ac:inkMk id="59" creationId="{44F8313B-CD3C-E94A-9D58-97CE964E4C6E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0" creationId="{4237312B-452C-CF42-B522-F494D3842C6D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1" creationId="{2622A2A6-5D24-444F-8D92-2CFFD77475A2}"/>
          </ac:inkMkLst>
        </pc:inkChg>
        <pc:inkChg chg="add del reco">
          <ac:chgData name="Trivik Verma" userId="11041367_tp_dropbox" providerId="OAuth2" clId="{26BB7C36-AEA5-2B4F-B1A2-0051704357B9}" dt="2019-10-20T18:47:28.887" v="57"/>
          <ac:inkMkLst>
            <pc:docMk/>
            <pc:sldMk cId="672693518" sldId="256"/>
            <ac:inkMk id="62" creationId="{4BBDDAC8-1BC5-0642-B511-C26337A7A4B0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4" creationId="{D43E55A0-8C62-B34A-BA15-F08CB0BE8CC5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5" creationId="{22384731-CF2E-EE49-A3E6-87451D9598C7}"/>
          </ac:inkMkLst>
        </pc:inkChg>
        <pc:inkChg chg="add reco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6" creationId="{A40AF03B-8B59-5A41-BA50-DB7373991FBE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8" creationId="{7BBDD731-9948-684B-AC2B-11DAB0900911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9" creationId="{F70EF3CC-A599-6D41-827A-E9569F81C2B7}"/>
          </ac:inkMkLst>
        </pc:inkChg>
        <pc:inkChg chg="add reco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70" creationId="{0D95F16D-B03A-4C4F-92B3-2A4C6E6199F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2" creationId="{6973E5F1-587B-E14B-85B9-FC60E2281C0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3" creationId="{F4FCEC8E-EE4B-3640-AE48-14ED8F23C61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4" creationId="{C82A063C-EF02-9941-8368-EC360A1487F1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5" creationId="{BC501BD0-2562-6C4A-ADA0-0F058E16EC69}"/>
          </ac:inkMkLst>
        </pc:inkChg>
        <pc:inkChg chg="add del">
          <ac:chgData name="Trivik Verma" userId="11041367_tp_dropbox" providerId="OAuth2" clId="{26BB7C36-AEA5-2B4F-B1A2-0051704357B9}" dt="2019-10-20T18:48:14.838" v="89"/>
          <ac:inkMkLst>
            <pc:docMk/>
            <pc:sldMk cId="672693518" sldId="256"/>
            <ac:inkMk id="76" creationId="{601CC102-E76F-3B41-AC4C-D293E67EB04D}"/>
          </ac:inkMkLst>
        </pc:inkChg>
        <pc:inkChg chg="add del">
          <ac:chgData name="Trivik Verma" userId="11041367_tp_dropbox" providerId="OAuth2" clId="{26BB7C36-AEA5-2B4F-B1A2-0051704357B9}" dt="2019-10-20T18:48:14.819" v="82"/>
          <ac:inkMkLst>
            <pc:docMk/>
            <pc:sldMk cId="672693518" sldId="256"/>
            <ac:inkMk id="77" creationId="{4E8D2C14-62F5-7747-AA75-03EE90969C64}"/>
          </ac:inkMkLst>
        </pc:inkChg>
        <pc:inkChg chg="add del">
          <ac:chgData name="Trivik Verma" userId="11041367_tp_dropbox" providerId="OAuth2" clId="{26BB7C36-AEA5-2B4F-B1A2-0051704357B9}" dt="2019-10-20T18:48:14.830" v="86"/>
          <ac:inkMkLst>
            <pc:docMk/>
            <pc:sldMk cId="672693518" sldId="256"/>
            <ac:inkMk id="78" creationId="{1B01FD66-8242-9F43-9A40-792A4A84CC83}"/>
          </ac:inkMkLst>
        </pc:inkChg>
        <pc:inkChg chg="add del">
          <ac:chgData name="Trivik Verma" userId="11041367_tp_dropbox" providerId="OAuth2" clId="{26BB7C36-AEA5-2B4F-B1A2-0051704357B9}" dt="2019-10-20T18:48:14.824" v="84"/>
          <ac:inkMkLst>
            <pc:docMk/>
            <pc:sldMk cId="672693518" sldId="256"/>
            <ac:inkMk id="79" creationId="{5FA1D913-B07F-654A-A080-8898F97088FB}"/>
          </ac:inkMkLst>
        </pc:inkChg>
        <pc:inkChg chg="add del">
          <ac:chgData name="Trivik Verma" userId="11041367_tp_dropbox" providerId="OAuth2" clId="{26BB7C36-AEA5-2B4F-B1A2-0051704357B9}" dt="2019-10-20T18:48:14.836" v="88"/>
          <ac:inkMkLst>
            <pc:docMk/>
            <pc:sldMk cId="672693518" sldId="256"/>
            <ac:inkMk id="80" creationId="{24263875-7674-C34E-BF92-C1F3AB353641}"/>
          </ac:inkMkLst>
        </pc:inkChg>
        <pc:inkChg chg="add del">
          <ac:chgData name="Trivik Verma" userId="11041367_tp_dropbox" providerId="OAuth2" clId="{26BB7C36-AEA5-2B4F-B1A2-0051704357B9}" dt="2019-10-20T18:48:14.827" v="85"/>
          <ac:inkMkLst>
            <pc:docMk/>
            <pc:sldMk cId="672693518" sldId="256"/>
            <ac:inkMk id="81" creationId="{D2C0DB39-3C80-5343-BF76-405D96EC3B87}"/>
          </ac:inkMkLst>
        </pc:inkChg>
        <pc:inkChg chg="add del">
          <ac:chgData name="Trivik Verma" userId="11041367_tp_dropbox" providerId="OAuth2" clId="{26BB7C36-AEA5-2B4F-B1A2-0051704357B9}" dt="2019-10-20T18:48:14.815" v="81"/>
          <ac:inkMkLst>
            <pc:docMk/>
            <pc:sldMk cId="672693518" sldId="256"/>
            <ac:inkMk id="82" creationId="{B06DEC1E-6AEA-E94C-AEF5-1815BE7B15D2}"/>
          </ac:inkMkLst>
        </pc:inkChg>
        <pc:inkChg chg="add del">
          <ac:chgData name="Trivik Verma" userId="11041367_tp_dropbox" providerId="OAuth2" clId="{26BB7C36-AEA5-2B4F-B1A2-0051704357B9}" dt="2019-10-20T18:48:14.821" v="83"/>
          <ac:inkMkLst>
            <pc:docMk/>
            <pc:sldMk cId="672693518" sldId="256"/>
            <ac:inkMk id="83" creationId="{409764A6-3A88-DB4A-8F0C-88E2DE33A2D2}"/>
          </ac:inkMkLst>
        </pc:inkChg>
        <pc:inkChg chg="add del">
          <ac:chgData name="Trivik Verma" userId="11041367_tp_dropbox" providerId="OAuth2" clId="{26BB7C36-AEA5-2B4F-B1A2-0051704357B9}" dt="2019-10-20T18:48:14.833" v="87"/>
          <ac:inkMkLst>
            <pc:docMk/>
            <pc:sldMk cId="672693518" sldId="256"/>
            <ac:inkMk id="84" creationId="{AA15C08A-5C41-A34A-B510-9321C20E9996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5" creationId="{ACE79088-4296-C44C-9A4E-BEEA119B069F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6" creationId="{869556D9-BD5D-6345-83C1-AA2661610C2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7" creationId="{748BACEE-1CD2-0145-A101-18CA600C8F79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8" creationId="{727C3D3E-05AE-6842-B8C8-4DE3711C496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9" creationId="{399D06D7-47A6-0E47-8448-8BCE74372E20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0" creationId="{8607F534-9B25-A34F-B2A4-44A7A78D2328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1" creationId="{43D64706-5A84-A943-9044-6F8A72EA3415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2" creationId="{77442727-362B-E54E-A442-0D8DC915B69D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3" creationId="{9DCF9244-A286-3546-990A-71B26477AE5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4" creationId="{CF820E85-10D9-BA41-87BE-9CA34C7DAE0E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5" creationId="{D2AC48AF-C6CA-5B49-9269-C1F8D44CE7A2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6" creationId="{1A43A24A-7447-814D-AFEF-E03A46C8FD7B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99" creationId="{D9EBF712-9AF6-E145-96E9-BF2185240BB5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0" creationId="{BFDB66E9-E6D0-6146-824E-FE4CF373AE2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1" creationId="{E7D8574A-4ECF-3546-BACD-3107ADCBCF28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2" creationId="{E95F88DE-1EA7-6A44-A9BC-305F6163239A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3" creationId="{F224EAAB-A164-7347-9E5A-54A057EE891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4" creationId="{CEBDF3CA-CF5B-9B4E-8D6B-265A4A428D3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5" creationId="{9580E7A9-CFFE-8E4A-BE5B-E643D79BD3C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6" creationId="{5DD76564-8E9D-364A-A6F4-C5014E068671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7" creationId="{10E92F58-A041-B24A-867A-EE5039A991DB}"/>
          </ac:inkMkLst>
        </pc:inkChg>
        <pc:inkChg chg="add del">
          <ac:chgData name="Trivik Verma" userId="11041367_tp_dropbox" providerId="OAuth2" clId="{26BB7C36-AEA5-2B4F-B1A2-0051704357B9}" dt="2019-10-20T18:49:14.976" v="115"/>
          <ac:inkMkLst>
            <pc:docMk/>
            <pc:sldMk cId="672693518" sldId="256"/>
            <ac:inkMk id="108" creationId="{54796E4F-0F09-ED40-995C-9FC6159F4D11}"/>
          </ac:inkMkLst>
        </pc:inkChg>
        <pc:inkChg chg="add del">
          <ac:chgData name="Trivik Verma" userId="11041367_tp_dropbox" providerId="OAuth2" clId="{26BB7C36-AEA5-2B4F-B1A2-0051704357B9}" dt="2019-10-20T18:49:14.987" v="119"/>
          <ac:inkMkLst>
            <pc:docMk/>
            <pc:sldMk cId="672693518" sldId="256"/>
            <ac:inkMk id="109" creationId="{EA44FA18-0EF2-0F44-8FB9-05BF309B77D9}"/>
          </ac:inkMkLst>
        </pc:inkChg>
        <pc:inkChg chg="add del">
          <ac:chgData name="Trivik Verma" userId="11041367_tp_dropbox" providerId="OAuth2" clId="{26BB7C36-AEA5-2B4F-B1A2-0051704357B9}" dt="2019-10-20T18:49:14.982" v="117"/>
          <ac:inkMkLst>
            <pc:docMk/>
            <pc:sldMk cId="672693518" sldId="256"/>
            <ac:inkMk id="110" creationId="{411A532A-38C7-5345-8BCF-B9E6A7E72C53}"/>
          </ac:inkMkLst>
        </pc:inkChg>
        <pc:inkChg chg="add del">
          <ac:chgData name="Trivik Verma" userId="11041367_tp_dropbox" providerId="OAuth2" clId="{26BB7C36-AEA5-2B4F-B1A2-0051704357B9}" dt="2019-10-20T18:49:14.984" v="118"/>
          <ac:inkMkLst>
            <pc:docMk/>
            <pc:sldMk cId="672693518" sldId="256"/>
            <ac:inkMk id="111" creationId="{626814BA-3BFC-494E-AC5D-66B49A53A05C}"/>
          </ac:inkMkLst>
        </pc:inkChg>
        <pc:inkChg chg="add del">
          <ac:chgData name="Trivik Verma" userId="11041367_tp_dropbox" providerId="OAuth2" clId="{26BB7C36-AEA5-2B4F-B1A2-0051704357B9}" dt="2019-10-20T18:49:14.979" v="116"/>
          <ac:inkMkLst>
            <pc:docMk/>
            <pc:sldMk cId="672693518" sldId="256"/>
            <ac:inkMk id="112" creationId="{25C15A43-7567-B04C-96AF-5A3378B40486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3" creationId="{E3B2C46C-06C9-114E-9655-5CF5CA80895E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4" creationId="{F4B5B0EB-C836-1448-9AFC-5C3CC86D228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5" creationId="{E0DDDE3F-59E4-FC4F-8142-205468D325E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6" creationId="{BB1C39F4-E3E6-B94A-9F26-5C4F9C92400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7" creationId="{5DC2E163-6C76-B94D-B52E-0D2300B18BF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8" creationId="{2FA9E362-6F64-B149-9E31-7F7FC77F10B5}"/>
          </ac:inkMkLst>
        </pc:inkChg>
        <pc:inkChg chg="add reco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9" creationId="{92421747-EC3C-5E4D-813F-0EE0B430764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1" creationId="{AE520526-4266-104E-86D8-730CC060FD2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2" creationId="{12CBCA19-5A70-D24D-99DA-36363C55DEB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3" creationId="{B0F688DB-5CA3-B644-8744-2728740DC4C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4" creationId="{4E221515-E6AA-0D45-8132-BFD7C6FDCAE5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5" creationId="{CA4147A2-F41B-474D-88EA-17241B135B6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6" creationId="{3007C152-30E5-284F-BC6B-C3013788CBD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7" creationId="{B9DB129A-5277-EF45-85BD-26D415658F19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8" creationId="{60AB70F0-84E4-F748-9FAA-9F6372677BB4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9" creationId="{A7138F7E-9376-C84B-98AB-EF44AF53729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0" creationId="{29C03ED8-489F-EC43-B47B-7C3DCA862252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1" creationId="{AABA3F15-A970-1040-A562-E5058254F8B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2" creationId="{6144F8D5-A044-DA4B-9685-13325DFB5F86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3" creationId="{B7B3E52F-9B94-C840-8D84-694C66CC5A7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4" creationId="{C2D6D2DD-C15A-BC47-9285-7F407735A7A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5" creationId="{741CFC29-7517-A548-8999-2B52E765A057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6" creationId="{344E443F-A11E-0B48-900F-23FDC37BC2D0}"/>
          </ac:inkMkLst>
        </pc:inkChg>
        <pc:inkChg chg="add reco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7" creationId="{0DB6E36F-0A57-414F-986A-FCEB38A62AE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39" creationId="{CE1B351D-8C77-0E4E-A8BA-F58A8DCCD225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0" creationId="{9F2A6531-D5C8-874A-A11E-D0A993B5419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1" creationId="{B39FC251-9F54-8944-BDBE-D615DF3F1D9C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2" creationId="{AF300CA0-FE0E-D74B-8890-45EDA4E2A4A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3" creationId="{E5683BD5-E657-F94D-BC8E-AB383CBFDDBA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4" creationId="{C0700D49-3739-F84F-BC37-D83AEC00EC41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5" creationId="{18D14E87-F7F1-0643-9533-F7F06215E23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6" creationId="{90C8955B-5C74-8943-9A38-87BC37AF64E9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7" creationId="{5665622D-B78A-0C4D-883B-7286A0A6EF70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8" creationId="{E03417A2-7551-5945-AEFA-8C1A3EE6C3D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9" creationId="{090C7B93-1889-614F-8F20-A84687154CD4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0" creationId="{0366BC04-0A9F-7842-9235-6DBF5EEA0AA6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1" creationId="{104192F0-8C4C-6447-A6CF-31A22ED381F8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2" creationId="{B64E6C87-4826-3741-8126-9C2BE1BEDBEB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3" creationId="{7EEF61C8-8FEC-7D49-9221-76D312B384B4}"/>
          </ac:inkMkLst>
        </pc:inkChg>
        <pc:inkChg chg="add reco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4" creationId="{B5173962-091E-7040-AA8B-7BA6B8792683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6" creationId="{8D642B76-486D-D44B-8659-03BABB44506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7" creationId="{233B88AC-07B9-1F4D-8960-81AB08A8C49F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8" creationId="{13536611-1BFB-2143-8B2C-0EB494A3AE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9" creationId="{3139C7ED-9FE2-6144-925C-D03848F2390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0" creationId="{D36CE20E-7699-FF4E-A251-EED16A37545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1" creationId="{FF1E0A5A-0391-9A41-BD69-A686CE47B54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2" creationId="{88BFDCB0-27B0-6B45-AE01-43AD710CDEC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3" creationId="{7EA6434D-CAD4-BD4C-B387-25F2338BB72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4" creationId="{8BE1D146-C6BD-EC42-A218-2B4567934850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5" creationId="{48324C21-75F8-D44A-BB1F-C4EE1075308D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6" creationId="{23163F97-EB8E-E74A-A380-B0417FB3A26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7" creationId="{11C6518B-6E24-964C-8FEC-224011A4628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8" creationId="{47CAA7B6-4954-B849-BD27-F38472E495C5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9" creationId="{CA301732-55D4-3C4F-8417-ABAA2C38AEF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0" creationId="{16B80EBD-31CF-474E-96C1-EFA7F659532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1" creationId="{3DC7B72C-B55F-A342-A8A2-11D9732EF648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2" creationId="{7952AEEE-DBDF-604B-8547-D118B7A36A9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3" creationId="{571BE8D4-31A5-0645-9B86-0567CF380ED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4" creationId="{AC804CA6-E433-3D45-9471-BF69FD926C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5" creationId="{B4D334C6-DCBE-3D4A-BF25-6473BDC4277E}"/>
          </ac:inkMkLst>
        </pc:inkChg>
        <pc:inkChg chg="add reco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6" creationId="{4640583C-86FB-F24B-991F-07E93FC7234D}"/>
          </ac:inkMkLst>
        </pc:inkChg>
        <pc:inkChg chg="add del">
          <ac:chgData name="Trivik Verma" userId="11041367_tp_dropbox" providerId="OAuth2" clId="{26BB7C36-AEA5-2B4F-B1A2-0051704357B9}" dt="2019-10-20T18:52:45.091" v="187"/>
          <ac:inkMkLst>
            <pc:docMk/>
            <pc:sldMk cId="672693518" sldId="256"/>
            <ac:inkMk id="178" creationId="{BCFD57F9-0623-D74C-8D10-528ED23747F3}"/>
          </ac:inkMkLst>
        </pc:inkChg>
        <pc:inkChg chg="add del">
          <ac:chgData name="Trivik Verma" userId="11041367_tp_dropbox" providerId="OAuth2" clId="{26BB7C36-AEA5-2B4F-B1A2-0051704357B9}" dt="2019-10-20T18:52:45.088" v="186"/>
          <ac:inkMkLst>
            <pc:docMk/>
            <pc:sldMk cId="672693518" sldId="256"/>
            <ac:inkMk id="179" creationId="{6E8F2541-D121-0845-A26C-E60C4DCD66FB}"/>
          </ac:inkMkLst>
        </pc:inkChg>
        <pc:inkChg chg="add del">
          <ac:chgData name="Trivik Verma" userId="11041367_tp_dropbox" providerId="OAuth2" clId="{26BB7C36-AEA5-2B4F-B1A2-0051704357B9}" dt="2019-10-20T18:52:45.085" v="185"/>
          <ac:inkMkLst>
            <pc:docMk/>
            <pc:sldMk cId="672693518" sldId="256"/>
            <ac:inkMk id="180" creationId="{A0C77F17-3A23-474B-BE5B-D6F62302860B}"/>
          </ac:inkMkLst>
        </pc:inkChg>
        <pc:inkChg chg="add del">
          <ac:chgData name="Trivik Verma" userId="11041367_tp_dropbox" providerId="OAuth2" clId="{26BB7C36-AEA5-2B4F-B1A2-0051704357B9}" dt="2019-10-20T18:52:45.094" v="188"/>
          <ac:inkMkLst>
            <pc:docMk/>
            <pc:sldMk cId="672693518" sldId="256"/>
            <ac:inkMk id="181" creationId="{543D13CB-9971-8D48-8D85-12AA1E671FE7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2" creationId="{3952ECE3-83F7-CC40-9F67-0974FCFDFC54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3" creationId="{6D47CE31-1C84-914F-B0FC-71DF59AB9FA8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4" creationId="{240D115C-7DF5-6D4F-88C2-6FA25D9214E9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5" creationId="{3DD010C8-9A44-5D46-A0B1-D7C0D88407E7}"/>
          </ac:inkMkLst>
        </pc:inkChg>
        <pc:inkChg chg="add reco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6" creationId="{7667D464-05BE-7C46-9584-EDDB07B1830E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8" creationId="{DBBA5DF2-7147-6642-B3A1-F9CC964F6C2B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9" creationId="{215EBF4F-EF2A-2C41-91E6-77C471E41F0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0" creationId="{2E6F3B5E-0CCD-DA46-8391-D68EC089754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1" creationId="{FC2EE0EB-9F77-C34E-B886-84584D5B7535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2" creationId="{E0F1D613-B70C-774C-9A85-615E13EAAD52}"/>
          </ac:inkMkLst>
        </pc:inkChg>
        <pc:inkChg chg="add reco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3" creationId="{7E70F7AB-64DC-D74D-8EA2-F0B0958A6E3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5" creationId="{875BBF4E-0E9B-9A45-B66C-EA6ADE856CA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6" creationId="{E171C98D-B451-6743-905A-7A6252ADD745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7" creationId="{2D0DAC5B-E664-704C-A175-051F818B0145}"/>
          </ac:inkMkLst>
        </pc:inkChg>
        <pc:inkChg chg="add reco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8" creationId="{D219A582-94C0-C642-B37D-257051A49843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0" creationId="{C6994906-F73C-6147-8CB0-E8938981AE9F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1" creationId="{46FBA086-1504-E046-8418-6BD7F7B3E13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2" creationId="{B5042E7F-7817-534A-B81C-670118006D4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3" creationId="{1C986938-68EB-AB4C-A1CB-07E8136C5D02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4" creationId="{B8806878-1943-0B4C-8ED6-56C2BF5610BD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5" creationId="{F5CF5B03-81B1-044C-815E-ED0806AFF8B0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6" creationId="{74B6EB48-90AF-084F-8478-A707E4805E1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7" creationId="{EA8797F0-32EC-074E-A0E4-AFD3E797044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8" creationId="{0A7C0150-E314-7841-8916-0C51E7A43695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9" creationId="{F88D9945-B459-FA43-886F-4523DB35092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0" creationId="{AC80E01D-0752-4747-AC40-72DBD6312211}"/>
          </ac:inkMkLst>
        </pc:inkChg>
        <pc:inkChg chg="add reco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1" creationId="{DA033B0B-7E67-344F-B41B-2C4F31733F99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3" creationId="{CD823E3B-2BE2-2F4D-82B0-F176FEDAE970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4" creationId="{DFC1A14D-ABF0-CF44-B64A-36A9C60F89B6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5" creationId="{58DB8F52-BDEA-1A4A-A202-F5BEA8ABCA34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6" creationId="{26830566-FB9B-A24F-BB6A-60C34F67B69A}"/>
          </ac:inkMkLst>
        </pc:inkChg>
        <pc:inkChg chg="add del reco">
          <ac:chgData name="Trivik Verma" userId="11041367_tp_dropbox" providerId="OAuth2" clId="{26BB7C36-AEA5-2B4F-B1A2-0051704357B9}" dt="2019-10-20T18:54:11.773" v="221"/>
          <ac:inkMkLst>
            <pc:docMk/>
            <pc:sldMk cId="672693518" sldId="256"/>
            <ac:inkMk id="217" creationId="{8EA8AEA5-38BB-BA43-8731-B055E347B31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19" creationId="{094CA8B3-1C63-5645-BA81-24F6E0A7579B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0" creationId="{0E7C0244-8C55-C34E-8CF6-37B94F31160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1" creationId="{8CFD238C-865D-834D-8BA5-92B7F78A504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2" creationId="{C2B284A0-B0D9-A848-B6E0-D2669D95A095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3" creationId="{A357120B-BB8D-4F40-AA1C-B7B23AEC4D0F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4" creationId="{718B7A5B-150F-7E4F-9693-00124DE0895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5" creationId="{C9619D69-9790-BA4D-8036-43DA5CC9C03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6" creationId="{B9717D7C-231C-4445-9A58-4A7429B279F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7" creationId="{AA636C6C-0F2D-634A-9037-33247AC86FF0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8" creationId="{28832A8E-6477-404A-BD99-337FE50BDD94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9" creationId="{3FED2E5A-2251-DE4F-8704-BC75053EE3B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0" creationId="{3E34317A-E818-D94B-BAFC-FF571B27E7C8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1" creationId="{E170BE1C-2C5C-384B-BA2C-797DF980529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2" creationId="{CAA8E3A6-8D64-0245-A611-32D72DDBC55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3" creationId="{118C6E6C-68C7-3449-ADF3-A0B8C8E9A008}"/>
          </ac:inkMkLst>
        </pc:inkChg>
        <pc:inkChg chg="add reco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4" creationId="{7C2F408D-904A-524B-B280-938A2167416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6" creationId="{E9564F21-5401-2C41-875D-67CADD517B1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7" creationId="{734D05EE-B9E0-074F-A0E0-3DDB7084AAF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8" creationId="{5C679B4A-4D36-3049-A534-C0E615C0D54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9" creationId="{AB4A7EB3-45BB-6C43-9CF8-32322BFA436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0" creationId="{CBD2228D-6977-FB48-96E1-9231B4340DB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1" creationId="{8E1A47C8-A360-7F42-B604-C300733A5658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2" creationId="{C3F837A6-889D-C545-8C20-CC7584ED4575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3" creationId="{C59D4BF9-F237-A541-9C4F-9BE64275AC4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4" creationId="{82CEED34-0344-344B-96AE-ADFA17DF1FBD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5" creationId="{3588C580-241D-BC41-9EC4-7E27F7CE609B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6" creationId="{995FFDDA-E302-FB4B-A693-647EF3DF6302}"/>
          </ac:inkMkLst>
        </pc:inkChg>
        <pc:inkChg chg="add reco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7" creationId="{EEBB8801-1B0B-9B4D-B7EA-BAF3A5F2E8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49" creationId="{2602632D-F463-9041-88F6-C0411F894E9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0" creationId="{305B3883-B6F5-9449-B5AA-E7E16083720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1" creationId="{F9FBAC10-AB72-6140-B508-339BF54ED3D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2" creationId="{868D8F09-3366-0F48-9D23-73F8505B81F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3" creationId="{09D30E7B-6739-A24F-91F6-EDF7C4F885B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4" creationId="{F7DD8CE7-4DA3-F246-A290-342536C25AC4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5" creationId="{E410E5CB-5639-2A41-A3E3-477B621FC14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6" creationId="{A76A3D36-ABCA-E94E-A0B9-244982D876E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7" creationId="{0E77599E-ED85-8B47-A16D-CCCE3856C5F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8" creationId="{F8F70AB1-CEFA-C84B-B8D0-A960751A32A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9" creationId="{F64A00E9-1DCF-864F-A15A-ECFC0E75E30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0" creationId="{40B5BA1E-3B5D-0543-9274-63F1D0A9DE27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1" creationId="{62A0821C-72CF-524F-93AC-615101B6396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2" creationId="{76B300D1-F566-1F46-9F88-170FD9F1126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3" creationId="{D58FA3CA-1A30-C34E-A918-7845FB3F09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4" creationId="{ADF52F68-0A79-A64A-9A0E-8DBD7BA999DA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5" creationId="{826D731E-8929-0444-951C-815C32BB40EE}"/>
          </ac:inkMkLst>
        </pc:inkChg>
        <pc:inkChg chg="add reco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6" creationId="{AD6A5A97-A39D-B342-80F4-C7DF96474739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8" creationId="{D8367A64-1301-B649-AA4C-C8AB8ADFF5CF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9" creationId="{9417A8A9-827B-EB4E-ADBA-D51152210E14}"/>
          </ac:inkMkLst>
        </pc:inkChg>
        <pc:inkChg chg="add reco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70" creationId="{9DA8CFC6-3B8F-0E4F-A02A-8890CF2D4FE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2" creationId="{6822440C-90CC-BC4B-B694-194EA199457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3" creationId="{3C29C6E5-F7FD-E74D-A7B2-090AA8ACD14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4" creationId="{73F1524B-754B-BE4A-870C-2337A502365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5" creationId="{683B12F7-1F51-8142-903A-74722128700C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6" creationId="{A8914799-638E-1C46-8E31-71AFD7AEADDA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7" creationId="{0CD76FBE-0C95-9140-B626-7545A62D54E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8" creationId="{7FABC244-58C2-B34C-95BC-C0B8B4D4ABC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9" creationId="{A96B2FBE-D4DB-A744-B3D0-3187FFBC2D01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0" creationId="{89E997B1-02FE-4A4A-8B75-5F61F6AA5348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1" creationId="{FA61764F-96A6-AC4C-9568-FD6536AA8A52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2" creationId="{87780163-D153-A647-9350-0B7DFD66563C}"/>
          </ac:inkMkLst>
        </pc:inkChg>
        <pc:inkChg chg="add reco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3" creationId="{CF94DB7F-642C-8C4B-A1C9-F276EE4CB35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5" creationId="{8DC940EC-C506-7542-BF31-021A96B4C75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6" creationId="{1419B5FB-E992-8448-9DFD-1D7B857996B6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7" creationId="{7FF0A629-6015-1F47-9702-8D313BD3AB4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8" creationId="{182CDBBD-499E-954D-8C5A-E9A95B3E70B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9" creationId="{E0EF7A14-D11B-424D-9AA2-178005D0281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0" creationId="{FA09F369-F1DE-334A-9C36-06F3DB6512D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1" creationId="{4B3FC15E-C3E8-4D49-BE31-E3402D5DA4C9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2" creationId="{20C28A96-28B6-034A-96CD-055CF6D95F1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3" creationId="{834A86A6-14D5-C743-92AE-4831E5796C07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4" creationId="{B7434303-0717-654C-A4E9-ED66CB9A54C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5" creationId="{46C958BF-02B0-AD4F-8D9E-6C7A31E9DDC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6" creationId="{2119C7E1-79BE-004A-BAF4-16296468BC54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7" creationId="{BAE1660B-5600-BF4E-A5C7-5EC720A2D400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8" creationId="{9B202687-E881-C048-81C0-D2505790C7C8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9" creationId="{8CE22A8F-0BC4-0C4E-ADC5-C773B25CE72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0" creationId="{09AE10F3-7D8B-AF4B-80A0-0D54528267F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1" creationId="{234D018E-606A-744E-A0A0-7AE684AAD432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2" creationId="{659347A6-BAF4-0143-B161-D9EE04A23C28}"/>
          </ac:inkMkLst>
        </pc:inkChg>
        <pc:inkChg chg="add reco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3" creationId="{74026CFE-5343-DD4A-8585-833E024E1E2B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5" creationId="{66C3518B-A1F1-414E-A5E1-C2F4B499B35E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6" creationId="{48DD0088-DF3D-B44E-B6E9-129BB9577700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7" creationId="{CB0DD9C8-9C75-794B-B6DB-79004F649A64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8" creationId="{BCAB4DDD-F2F9-4D4E-B374-48169F83A198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9" creationId="{D69B44A0-2910-0C43-8D93-0C64F9385DF9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10" creationId="{028F8A0A-8E91-5248-A9AE-891E51B0F064}"/>
          </ac:inkMkLst>
        </pc:inkChg>
        <pc:inkChg chg="add del reco">
          <ac:chgData name="Trivik Verma" userId="11041367_tp_dropbox" providerId="OAuth2" clId="{26BB7C36-AEA5-2B4F-B1A2-0051704357B9}" dt="2019-10-20T18:57:59.737" v="311"/>
          <ac:inkMkLst>
            <pc:docMk/>
            <pc:sldMk cId="672693518" sldId="256"/>
            <ac:inkMk id="311" creationId="{2AF283EA-31B8-854C-B0AA-4161BA3308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3" creationId="{4C64D20F-37B8-1944-B7D3-DF3A27C5D922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4" creationId="{AD29F4FB-D9FC-1440-91AA-16901E344E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5" creationId="{9EA596D3-E3B2-D846-BBD7-9BE9A4CDBFA0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6" creationId="{A693B04D-9DC4-174D-8640-EA5617A3A72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7" creationId="{98AF42E9-C83F-8B4A-98AE-48C185283C5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8" creationId="{8E867434-1A51-F14E-92ED-03324B536F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9" creationId="{9D827682-0057-7646-AFEC-67C9BE8164FE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0" creationId="{B6167E53-92DD-0946-A2DF-3E600B5466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1" creationId="{5EE35FFB-71BC-0249-ACE4-94540BB6436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2" creationId="{19BBD69C-367A-254B-A117-336A053289E8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3" creationId="{BCD582A5-B312-CC4A-81AB-A666B02923D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4" creationId="{678C27BB-2194-754E-9247-3201C4511F2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5" creationId="{B4959CA3-FA75-C94C-9644-F3F0EB334654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6" creationId="{077BAA63-797E-304F-90F3-F529F29DCF69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7" creationId="{0EAB3181-FA62-8143-BED4-F9932AE82A9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8" creationId="{4980A3C8-4ADD-144D-ACA0-43601369F2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9" creationId="{4A05ECED-25CC-BA4F-AE7E-1C0CC17A788A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0" creationId="{266D3216-159D-5244-9150-96DAB4EDD4EB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1" creationId="{5E819243-F3DB-7B41-8F72-90F0FECCFD0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2" creationId="{8FF2631F-603E-2248-A406-8E4286F5C51F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3" creationId="{BDB1FD55-C1B5-394F-AB61-0E85CF487FBC}"/>
          </ac:inkMkLst>
        </pc:inkChg>
        <pc:inkChg chg="add reco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4" creationId="{2CE4D7FB-4EF5-7D48-9209-2C18B0C155E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625-B891-BE4A-B4C5-DDCCAC9A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62DD-F859-8B4B-8BF1-98E410AA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6A4D-5E60-8A42-9189-C8B131AF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853E-A04B-1F4F-B747-9C3A4628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031A-381F-EC4B-A889-77E71029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55E5-7E50-294C-934A-C02D008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6EF45-AC75-B048-B331-775CF582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6F84-C6EF-0A4A-A507-ECA99D35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4B5-8BDA-C141-9847-B4855FEE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ECA0-71AF-9944-858F-E9FA829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7171C-CA8D-E04E-B731-9DE23407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F768-92E8-E746-9D23-52F74355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B3F7-E45D-4B47-AB0F-E9D531D4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4B63-72ED-F24F-9FF2-506BCB6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EBD8-8FEC-EE4B-A8FE-63FAE8FF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20B-9E91-4B4C-9625-CA00C804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DC9F-5683-F446-A110-CA33B3E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F90E-CF6C-3F4A-BE3E-FC356C6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831C-F6CF-AF4C-9D0F-AAE8A142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07E7-B568-744F-B9D5-A523C96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1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3AE9-C102-8440-8C9F-B28611B5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D369-C4D3-DB4A-80DD-0F5581F2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7E7C-B586-5940-9F59-C86B5CDF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A9A3-6CC3-1A4D-ADAE-6F6B48F8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54EA-384F-BC4A-8F90-17FC54F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3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94F7-538A-7A49-93F2-9C1DC88D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6613-787B-3545-98F0-47C55253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EBA3-0A2E-BB49-A153-00D2192F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91CA-EF6A-B446-9835-5F3257A5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608CD-BE9B-D04F-9E84-0BBB9DE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9C2F-96FD-CF43-86C0-88DD108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931-6891-2C47-926E-DC547DF4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6DC6-8A0A-3842-B26B-BB61FF68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E2AD-BBFF-A244-A23E-20766895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6CE8-D79E-694E-A62C-68EA7F18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8A94E-8576-5245-AEA9-F6EC7907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BC502-31BB-5C48-9747-F6623F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3D729-C850-8B43-8151-3CD83A21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C457E-E12A-954D-A092-86154B51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A0D7-D084-D149-B107-D4CDE795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3D54-5EDC-A94F-825C-BEA068A0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50203-44E5-9441-8DBE-29FBB64B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AED6C-6776-F94F-B9B1-5C089B3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DFAB3-F5F2-564D-91B3-268E71A6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F6DE7-1B24-C445-86BA-95E911FF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844F-5B24-4846-AB2F-2EA5D2C7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1696-40D1-CC49-AC1D-54A18648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D223-2330-4344-935A-C34D2518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A8DC-2829-554F-B52F-38D762A6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E67E-B746-8941-A465-7BB16FE8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F4B7-7DB6-EC41-AB21-97473790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2C08-3C4A-7446-84F4-C365D52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9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43D-E745-5A42-938E-E2EAAB85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1C71-87E4-BD4B-89D7-7F0C0FD82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C551-10A3-A54E-BE4C-CBAC4744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6D00-1536-F04F-B9FE-2444692D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5BDA-9FFE-014E-BA3F-F877151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DDCB-56DA-4143-9FCB-AEC44388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2A1B-2354-CC4F-94E8-3C2CC9E4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B260-29F4-2B42-861E-2D2C9BD5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B48F-74E6-6F43-9927-6172B7349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4C53-05BA-BC46-8367-0538CD8060A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865C-43E4-534C-809F-DAE2271AE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76D7-E6B2-D24E-A565-C17D4CAB3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2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2999500" y="769340"/>
            <a:ext cx="6471674" cy="59789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E4486F-25F0-4C41-B9CA-C003B4AB3E6E}"/>
              </a:ext>
            </a:extLst>
          </p:cNvPr>
          <p:cNvCxnSpPr>
            <a:cxnSpLocks/>
          </p:cNvCxnSpPr>
          <p:nvPr/>
        </p:nvCxnSpPr>
        <p:spPr>
          <a:xfrm>
            <a:off x="3580897" y="3741496"/>
            <a:ext cx="5597765" cy="0"/>
          </a:xfrm>
          <a:prstGeom prst="line">
            <a:avLst/>
          </a:prstGeom>
          <a:ln w="3175">
            <a:gradFill flip="none" rotWithShape="1">
              <a:gsLst>
                <a:gs pos="45000">
                  <a:srgbClr val="888888">
                    <a:alpha val="4000"/>
                    <a:lumMod val="7000"/>
                    <a:lumOff val="93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869AB8-0554-B648-8D6D-C4F792241F4F}"/>
              </a:ext>
            </a:extLst>
          </p:cNvPr>
          <p:cNvCxnSpPr>
            <a:cxnSpLocks/>
          </p:cNvCxnSpPr>
          <p:nvPr/>
        </p:nvCxnSpPr>
        <p:spPr>
          <a:xfrm flipV="1">
            <a:off x="6379779" y="655559"/>
            <a:ext cx="1" cy="5615983"/>
          </a:xfrm>
          <a:prstGeom prst="line">
            <a:avLst/>
          </a:prstGeom>
          <a:ln w="6350">
            <a:gradFill flip="none" rotWithShape="1">
              <a:gsLst>
                <a:gs pos="45000">
                  <a:srgbClr val="888888">
                    <a:alpha val="4000"/>
                    <a:lumMod val="76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999F42-0F29-1240-BD5E-DA73AB4FDED3}"/>
              </a:ext>
            </a:extLst>
          </p:cNvPr>
          <p:cNvSpPr txBox="1"/>
          <p:nvPr/>
        </p:nvSpPr>
        <p:spPr>
          <a:xfrm>
            <a:off x="3427584" y="1175605"/>
            <a:ext cx="1051891" cy="114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Data-Driven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 Source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GIS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Sensors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F653A-487A-084C-B5C1-D4801CF8E292}"/>
              </a:ext>
            </a:extLst>
          </p:cNvPr>
          <p:cNvSpPr txBox="1"/>
          <p:nvPr/>
        </p:nvSpPr>
        <p:spPr>
          <a:xfrm>
            <a:off x="7411022" y="1348989"/>
            <a:ext cx="1253869" cy="706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Decision-Making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Facts and Figures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EC1D8-5123-1244-AF88-ED59229C1FD1}"/>
              </a:ext>
            </a:extLst>
          </p:cNvPr>
          <p:cNvSpPr txBox="1"/>
          <p:nvPr/>
        </p:nvSpPr>
        <p:spPr>
          <a:xfrm>
            <a:off x="7329735" y="4856944"/>
            <a:ext cx="2201244" cy="1131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Development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Urban Planning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Governance of Market Economies</a:t>
            </a:r>
            <a:b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Equitable Access for all Peoples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F53E7-4877-D747-BB49-E334746D7EF1}"/>
              </a:ext>
            </a:extLst>
          </p:cNvPr>
          <p:cNvSpPr txBox="1"/>
          <p:nvPr/>
        </p:nvSpPr>
        <p:spPr>
          <a:xfrm>
            <a:off x="3475359" y="4833328"/>
            <a:ext cx="1042273" cy="72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Cities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Support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Collaboration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3223522">
            <a:off x="3307871" y="1007827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2999500" y="769340"/>
            <a:ext cx="6471674" cy="5978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3223522">
            <a:off x="3373213" y="1051368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9643" t="9870" r="22500" b="12381"/>
          <a:stretch/>
        </p:blipFill>
        <p:spPr>
          <a:xfrm>
            <a:off x="2860163" y="439509"/>
            <a:ext cx="6471674" cy="59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0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37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Trivik Verma</cp:lastModifiedBy>
  <cp:revision>21</cp:revision>
  <dcterms:created xsi:type="dcterms:W3CDTF">2019-10-20T18:16:26Z</dcterms:created>
  <dcterms:modified xsi:type="dcterms:W3CDTF">2020-06-16T09:10:31Z</dcterms:modified>
</cp:coreProperties>
</file>