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l-GR" dirty="0"/>
            </a:br>
            <a:r>
              <a:rPr lang="en-US" dirty="0"/>
              <a:t>Natural Language Processing 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Topics In Artificial Intelligence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Trivizakis</a:t>
            </a:r>
            <a:r>
              <a:rPr lang="en-US" dirty="0"/>
              <a:t> </a:t>
            </a:r>
            <a:r>
              <a:rPr lang="en-US" dirty="0" err="1"/>
              <a:t>Eleftherios</a:t>
            </a:r>
            <a:r>
              <a:rPr lang="en-US" dirty="0"/>
              <a:t>, </a:t>
            </a:r>
            <a:r>
              <a:rPr lang="el-GR" dirty="0"/>
              <a:t>ΜΠ143</a:t>
            </a:r>
          </a:p>
        </p:txBody>
      </p:sp>
    </p:spTree>
    <p:extLst>
      <p:ext uri="{BB962C8B-B14F-4D97-AF65-F5344CB8AC3E}">
        <p14:creationId xmlns:p14="http://schemas.microsoft.com/office/powerpoint/2010/main" val="115123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applications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Sentiment extraction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Term extraction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Subject of sentiment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Relationship analysis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Replace surveys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Information retrieval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Query to unstructured databases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Automated indexing of content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8516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concluding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lot of challenges from an engineering perspective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linguistic-related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Efficient combination of Symbolic approaches &amp; ML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Efficient annotated texts for training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High-level developing libraries &amp;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Humanization of machines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Event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Spatiotemporal anchoring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More mainstream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Educational applications</a:t>
            </a: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0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References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[1] 	P. M.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Nadkarni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L. Ohno-Machado and W. W. Chapman, "Natural language processing: an introduction,"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The Journal of the American Medical Informatics Association,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no. 18, pp. 544-551, 2011.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[2] 	J. Hirschberg and M. D. Christopher, "Advances in natural language processing,"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Science Magazine,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pp. 261-266, 17 July 2015.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[3] 	S. Sun, L. Chen and C.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Junyu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"A review of natural language processing techniques for opinion mining systems,"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Elsevier,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vol. 36, pp. 10-25, 2017.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[4] 	C. A. Thompson, M. E.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Califf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and R. J. Mooney, "Active Learning for Natural Language Parsing and Information Extraction," in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ICML '99 Proceedings of the </a:t>
            </a:r>
            <a:r>
              <a:rPr lang="en-US" i="1" dirty="0" err="1">
                <a:solidFill>
                  <a:schemeClr val="tx1">
                    <a:lumMod val="85000"/>
                  </a:schemeClr>
                </a:solidFill>
              </a:rPr>
              <a:t>SixteenthInternational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 Conference on Machine Learning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Bled, 1999.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[5] 	F. Olsson,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A literature survey of active machine learning in the context of natural language processing,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SICS Report, 2009.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[6] 	J. Yi, T.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Nasukawa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R.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Bunescu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and W.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Niblack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"Sentiment Analyzer: Extracting Sentiments about a Given Topic using Natural Language Processing Techniques," in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Third IEEE International Conference on Data Mining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Florida, 2003. 	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[7] 	T.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Strzalkowski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and B.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Vauthey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"Information Retrieval Using Robust Natural Language Processing," in </a:t>
            </a:r>
            <a:r>
              <a:rPr lang="en-US" i="1" dirty="0">
                <a:solidFill>
                  <a:schemeClr val="tx1">
                    <a:lumMod val="85000"/>
                  </a:schemeClr>
                </a:solidFill>
              </a:rPr>
              <a:t>30th Annual Meeting of the Association for Computational Linguistics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Deleware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1992.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[8]   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B.Gamback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J.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Karlgren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, C. Samuelsson, “Natural-Language Interpretation in Prolog”, SICS - 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Swedish Institute of Computer Science </a:t>
            </a:r>
            <a:endParaRPr lang="el-GR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9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281" y="371238"/>
            <a:ext cx="4116094" cy="4116094"/>
          </a:xfrm>
        </p:spPr>
      </p:pic>
    </p:spTree>
    <p:extLst>
      <p:ext uri="{BB962C8B-B14F-4D97-AF65-F5344CB8AC3E}">
        <p14:creationId xmlns:p14="http://schemas.microsoft.com/office/powerpoint/2010/main" val="31838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THX!</a:t>
            </a:r>
            <a:endParaRPr lang="el-GR" sz="7200" b="1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6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Introduction - </a:t>
            </a:r>
            <a:r>
              <a:rPr lang="en-US" dirty="0" err="1"/>
              <a:t>nlp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916510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 language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Learn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Understand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Process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Aid communication/interaction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 to human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 to machine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Computational linguistics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Evolution of NLP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Large amounts of linguistic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Today’s trend combine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Computational techniques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Symbolic rules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Evolution of </a:t>
            </a:r>
            <a:r>
              <a:rPr lang="en-US" dirty="0" err="1"/>
              <a:t>nlp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algn="just"/>
            <a:r>
              <a:rPr lang="en-US" dirty="0"/>
              <a:t>1950 - Started as a combination of AI and Linguistics</a:t>
            </a:r>
          </a:p>
          <a:p>
            <a:pPr algn="just"/>
            <a:r>
              <a:rPr lang="en-US" dirty="0"/>
              <a:t>1956 - Theoretical analysis of language grammars, Chomsky</a:t>
            </a:r>
          </a:p>
          <a:p>
            <a:pPr algn="just"/>
            <a:r>
              <a:rPr lang="en-US" dirty="0"/>
              <a:t>1963 - Backus-Naur (BNF) notation, Context-Free Grammar, programming syntax</a:t>
            </a:r>
          </a:p>
          <a:p>
            <a:pPr algn="just"/>
            <a:r>
              <a:rPr lang="en-US" dirty="0"/>
              <a:t>1970 - Prolog creation as a NLP project, lexical-analyzer generators, parsers</a:t>
            </a:r>
          </a:p>
          <a:p>
            <a:pPr algn="just"/>
            <a:r>
              <a:rPr lang="en-US" dirty="0"/>
              <a:t>1980 - Deep analysis replaces simple approximations, ML-algorithms probabilities</a:t>
            </a:r>
          </a:p>
          <a:p>
            <a:pPr algn="just"/>
            <a:r>
              <a:rPr lang="en-US" dirty="0"/>
              <a:t>1990 - Beginning of Internet Era, unstructured text and annotated bodies of text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91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Main techniques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Splits the sentence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Tokens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Words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/>
              <a:t>Phrases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Word segmentation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Labeling problem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Non-trivial for some Asian languages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Separates meaningful units</a:t>
            </a:r>
          </a:p>
        </p:txBody>
      </p:sp>
    </p:spTree>
    <p:extLst>
      <p:ext uri="{BB962C8B-B14F-4D97-AF65-F5344CB8AC3E}">
        <p14:creationId xmlns:p14="http://schemas.microsoft.com/office/powerpoint/2010/main" val="30799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Main techniques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Part-of-Speech tagging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Analyze lexicon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Syntactic information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 tag to each word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Parsing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Obtains syntactic information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Produces a tree – grammar structure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Richer structure information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77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Active learning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Building an annotated lexicon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Sufficient meaning representation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Methodology &amp; Tools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Training-based system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Small amount of annotated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Classifier modules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Test with unannotated corpus of text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Manual annotation after testing and retraining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736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Active learning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Targets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Entity recognition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Text categorization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Main tasks of NLP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Disambiguation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Automatic transliteration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Understanding of spoken language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4008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applications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Machine translate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Human-like understanding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Analyze &amp; generate sentences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Deeper meaning representation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Spoken dialogue systems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Text to speech dialogue systems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Meaning understanding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Conversational agents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Coordination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Real time responsiveness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9097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Τίτλος 8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739349" cy="911180"/>
          </a:xfrm>
        </p:spPr>
        <p:txBody>
          <a:bodyPr/>
          <a:lstStyle/>
          <a:p>
            <a:r>
              <a:rPr lang="en-US" dirty="0"/>
              <a:t>applications</a:t>
            </a:r>
            <a:endParaRPr lang="el-GR" dirty="0"/>
          </a:p>
        </p:txBody>
      </p:sp>
      <p:sp>
        <p:nvSpPr>
          <p:cNvPr id="10" name="Υπότιτλος 9"/>
          <p:cNvSpPr>
            <a:spLocks noGrp="1"/>
          </p:cNvSpPr>
          <p:nvPr>
            <p:ph type="subTitle" idx="1"/>
          </p:nvPr>
        </p:nvSpPr>
        <p:spPr>
          <a:xfrm>
            <a:off x="684212" y="1712890"/>
            <a:ext cx="10739348" cy="47780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Machine reading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Comprehensively understanding text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Information extraction from unformatted texts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Mining social media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Knowledge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Trending events or topics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Demographic information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Analysis of speaker‘s state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Opinion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Beliefs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Emotions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7360476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358</TotalTime>
  <Words>351</Words>
  <Application>Microsoft Office PowerPoint</Application>
  <PresentationFormat>Ευρεία οθόνη</PresentationFormat>
  <Paragraphs>121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Κομμάτι</vt:lpstr>
      <vt:lpstr> Natural Language Processing </vt:lpstr>
      <vt:lpstr>Introduction - nlp</vt:lpstr>
      <vt:lpstr>Evolution of nlp</vt:lpstr>
      <vt:lpstr>Main techniques</vt:lpstr>
      <vt:lpstr>Main techniques</vt:lpstr>
      <vt:lpstr>Active learning</vt:lpstr>
      <vt:lpstr>Active learning</vt:lpstr>
      <vt:lpstr>applications</vt:lpstr>
      <vt:lpstr>applications</vt:lpstr>
      <vt:lpstr>applications</vt:lpstr>
      <vt:lpstr>concluding</vt:lpstr>
      <vt:lpstr>References</vt:lpstr>
      <vt:lpstr>Any Questions?</vt:lpstr>
      <vt:lpstr>THX!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Φιλοξενούμενος</dc:creator>
  <cp:lastModifiedBy>Φιλοξενούμενος</cp:lastModifiedBy>
  <cp:revision>51</cp:revision>
  <dcterms:created xsi:type="dcterms:W3CDTF">2017-05-26T23:03:52Z</dcterms:created>
  <dcterms:modified xsi:type="dcterms:W3CDTF">2017-06-14T04:07:59Z</dcterms:modified>
</cp:coreProperties>
</file>