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934" y="19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61467" y="685800"/>
            <a:ext cx="6153933" cy="2133600"/>
            <a:chOff x="2435808" y="609600"/>
            <a:chExt cx="6153933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2435808" y="609600"/>
              <a:ext cx="2435868" cy="2133600"/>
              <a:chOff x="6217065" y="762000"/>
              <a:chExt cx="2435868" cy="2133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467600" y="1828800"/>
                <a:ext cx="1185333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Core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217065" y="762000"/>
                <a:ext cx="10668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Router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7283865" y="1600200"/>
                <a:ext cx="183735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53873" y="609600"/>
              <a:ext cx="2435868" cy="2133600"/>
              <a:chOff x="6217065" y="762000"/>
              <a:chExt cx="2435868" cy="2133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7600" y="1828800"/>
                <a:ext cx="1185333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Core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7065" y="762000"/>
                <a:ext cx="10668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Router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7283865" y="1600200"/>
                <a:ext cx="183735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2761467" y="3505200"/>
            <a:ext cx="6153933" cy="2133600"/>
            <a:chOff x="2435808" y="609600"/>
            <a:chExt cx="6153933" cy="2133600"/>
          </a:xfrm>
        </p:grpSpPr>
        <p:grpSp>
          <p:nvGrpSpPr>
            <p:cNvPr id="28" name="Group 27"/>
            <p:cNvGrpSpPr/>
            <p:nvPr/>
          </p:nvGrpSpPr>
          <p:grpSpPr>
            <a:xfrm>
              <a:off x="2435808" y="609600"/>
              <a:ext cx="2435868" cy="2133600"/>
              <a:chOff x="6217065" y="762000"/>
              <a:chExt cx="2435868" cy="2133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67600" y="1828800"/>
                <a:ext cx="1185333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Core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217065" y="762000"/>
                <a:ext cx="10668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Router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283865" y="1600200"/>
                <a:ext cx="183735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153873" y="609600"/>
              <a:ext cx="2435868" cy="2133600"/>
              <a:chOff x="6217065" y="762000"/>
              <a:chExt cx="2435868" cy="2133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467600" y="1828800"/>
                <a:ext cx="1185333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Core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17065" y="762000"/>
                <a:ext cx="10668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Router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7283865" y="1600200"/>
                <a:ext cx="183735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304800" y="3428035"/>
            <a:ext cx="1981200" cy="1684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In-Server Switch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827280" y="2286000"/>
            <a:ext cx="688332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27280" y="5089967"/>
            <a:ext cx="688332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>
            <a:off x="4260502" y="3339966"/>
            <a:ext cx="688332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>
            <a:off x="7978567" y="3355205"/>
            <a:ext cx="688332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2700000">
            <a:off x="5483113" y="3239163"/>
            <a:ext cx="688332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828267" y="1104900"/>
            <a:ext cx="2651265" cy="0"/>
            <a:chOff x="3828267" y="1104900"/>
            <a:chExt cx="2651265" cy="0"/>
          </a:xfrm>
        </p:grpSpPr>
        <p:cxnSp>
          <p:nvCxnSpPr>
            <p:cNvPr id="47" name="Straight Connector 46"/>
            <p:cNvCxnSpPr>
              <a:stCxn id="5" idx="3"/>
            </p:cNvCxnSpPr>
            <p:nvPr/>
          </p:nvCxnSpPr>
          <p:spPr>
            <a:xfrm>
              <a:off x="3828267" y="1104900"/>
              <a:ext cx="7764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1"/>
            </p:cNvCxnSpPr>
            <p:nvPr/>
          </p:nvCxnSpPr>
          <p:spPr>
            <a:xfrm flipH="1">
              <a:off x="5715000" y="1104900"/>
              <a:ext cx="7645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04668" y="1104900"/>
              <a:ext cx="12226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28267" y="3873661"/>
            <a:ext cx="2651265" cy="0"/>
            <a:chOff x="3828267" y="1104900"/>
            <a:chExt cx="2651265" cy="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828267" y="1104900"/>
              <a:ext cx="7764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715000" y="1104900"/>
              <a:ext cx="7645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604668" y="1104900"/>
              <a:ext cx="12226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2303925" y="2514258"/>
            <a:ext cx="1981199" cy="686"/>
            <a:chOff x="4226626" y="1086848"/>
            <a:chExt cx="1981199" cy="686"/>
          </a:xfrm>
        </p:grpSpPr>
        <p:cxnSp>
          <p:nvCxnSpPr>
            <p:cNvPr id="67" name="Straight Connector 66"/>
            <p:cNvCxnSpPr>
              <a:stCxn id="5" idx="2"/>
            </p:cNvCxnSpPr>
            <p:nvPr/>
          </p:nvCxnSpPr>
          <p:spPr>
            <a:xfrm rot="16200000">
              <a:off x="4493326" y="820148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4" idx="0"/>
            </p:cNvCxnSpPr>
            <p:nvPr/>
          </p:nvCxnSpPr>
          <p:spPr>
            <a:xfrm rot="16200000" flipV="1">
              <a:off x="5960744" y="839768"/>
              <a:ext cx="1" cy="4941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604672" y="1087534"/>
              <a:ext cx="12226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6008772" y="2514602"/>
            <a:ext cx="1981199" cy="1"/>
            <a:chOff x="4226626" y="1086848"/>
            <a:chExt cx="1981199" cy="1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4493326" y="820148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V="1">
              <a:off x="5960744" y="839768"/>
              <a:ext cx="1" cy="4941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604672" y="1086849"/>
              <a:ext cx="12226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>
            <a:stCxn id="34" idx="1"/>
          </p:cNvCxnSpPr>
          <p:nvPr/>
        </p:nvCxnSpPr>
        <p:spPr>
          <a:xfrm flipH="1">
            <a:off x="2286000" y="3924300"/>
            <a:ext cx="475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10</cp:revision>
  <dcterms:created xsi:type="dcterms:W3CDTF">2006-08-16T00:00:00Z</dcterms:created>
  <dcterms:modified xsi:type="dcterms:W3CDTF">2014-01-14T20:27:37Z</dcterms:modified>
</cp:coreProperties>
</file>