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509" y="420469"/>
            <a:ext cx="1185333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Core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420469"/>
            <a:ext cx="1185333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Core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420469"/>
            <a:ext cx="1185333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Core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733800" y="953869"/>
            <a:ext cx="685800" cy="0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2477869"/>
            <a:ext cx="6400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</p:cNvCxnSpPr>
          <p:nvPr/>
        </p:nvCxnSpPr>
        <p:spPr>
          <a:xfrm flipH="1">
            <a:off x="1356175" y="1487269"/>
            <a:ext cx="1" cy="99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2878666" y="1487269"/>
            <a:ext cx="1" cy="99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</p:cNvCxnSpPr>
          <p:nvPr/>
        </p:nvCxnSpPr>
        <p:spPr>
          <a:xfrm flipH="1">
            <a:off x="5240866" y="1487269"/>
            <a:ext cx="1" cy="99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00800" y="2477869"/>
            <a:ext cx="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27382" y="2401669"/>
            <a:ext cx="3857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Main Processor Bus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6385711" y="3011269"/>
            <a:ext cx="2166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Bus Bridge</a:t>
            </a:r>
            <a:endParaRPr lang="en-US" sz="3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042561" y="4306669"/>
            <a:ext cx="4686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18374" y="4230469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I/O Bus</a:t>
            </a:r>
            <a:endParaRPr lang="en-US" sz="3600" dirty="0"/>
          </a:p>
        </p:txBody>
      </p:sp>
      <p:sp>
        <p:nvSpPr>
          <p:cNvPr id="29" name="Rectangle 28"/>
          <p:cNvSpPr/>
          <p:nvPr/>
        </p:nvSpPr>
        <p:spPr>
          <a:xfrm>
            <a:off x="4030490" y="4876800"/>
            <a:ext cx="1981200" cy="1684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In-Server Switch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9" idx="0"/>
          </p:cNvCxnSpPr>
          <p:nvPr/>
        </p:nvCxnSpPr>
        <p:spPr>
          <a:xfrm flipV="1">
            <a:off x="5021090" y="4306669"/>
            <a:ext cx="0" cy="570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mmckeown</dc:creator>
  <cp:lastModifiedBy>mmckeown</cp:lastModifiedBy>
  <cp:revision>9</cp:revision>
  <dcterms:created xsi:type="dcterms:W3CDTF">2006-08-16T00:00:00Z</dcterms:created>
  <dcterms:modified xsi:type="dcterms:W3CDTF">2014-01-14T20:18:12Z</dcterms:modified>
</cp:coreProperties>
</file>