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94" y="-907"/>
      </p:cViewPr>
      <p:guideLst>
        <p:guide orient="horz" pos="21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6"/>
            <a:ext cx="155448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12801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274639"/>
            <a:ext cx="4114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9"/>
            <a:ext cx="1203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4406901"/>
            <a:ext cx="15544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2906713"/>
            <a:ext cx="155448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1"/>
            <a:ext cx="807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1600201"/>
            <a:ext cx="8077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80803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80803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1535113"/>
            <a:ext cx="80835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174875"/>
            <a:ext cx="80835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601662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273051"/>
            <a:ext cx="102235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601662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4800600"/>
            <a:ext cx="10972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612775"/>
            <a:ext cx="10972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5367338"/>
            <a:ext cx="10972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1645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1"/>
            <a:ext cx="1645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356351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2" name="Group 1941"/>
          <p:cNvGrpSpPr/>
          <p:nvPr/>
        </p:nvGrpSpPr>
        <p:grpSpPr>
          <a:xfrm>
            <a:off x="12330817" y="624581"/>
            <a:ext cx="1126822" cy="795166"/>
            <a:chOff x="710663" y="2855382"/>
            <a:chExt cx="1126822" cy="795166"/>
          </a:xfrm>
        </p:grpSpPr>
        <p:grpSp>
          <p:nvGrpSpPr>
            <p:cNvPr id="1943" name="Group 1942"/>
            <p:cNvGrpSpPr/>
            <p:nvPr/>
          </p:nvGrpSpPr>
          <p:grpSpPr>
            <a:xfrm>
              <a:off x="710663" y="2855382"/>
              <a:ext cx="1126822" cy="795166"/>
              <a:chOff x="2423839" y="2780508"/>
              <a:chExt cx="1126822" cy="795166"/>
            </a:xfrm>
          </p:grpSpPr>
          <p:sp>
            <p:nvSpPr>
              <p:cNvPr id="1964" name="Rectangle 1963"/>
              <p:cNvSpPr/>
              <p:nvPr/>
            </p:nvSpPr>
            <p:spPr>
              <a:xfrm>
                <a:off x="2583847" y="2780508"/>
                <a:ext cx="966808" cy="5908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5" name="Rectangle 1964"/>
              <p:cNvSpPr/>
              <p:nvPr/>
            </p:nvSpPr>
            <p:spPr>
              <a:xfrm>
                <a:off x="2423839" y="2980246"/>
                <a:ext cx="966808" cy="5908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6" name="Parallelogram 1965"/>
              <p:cNvSpPr/>
              <p:nvPr/>
            </p:nvSpPr>
            <p:spPr>
              <a:xfrm rot="5400000" flipV="1">
                <a:off x="3073866" y="3098880"/>
                <a:ext cx="795165" cy="158424"/>
              </a:xfrm>
              <a:prstGeom prst="parallelogram">
                <a:avLst>
                  <a:gd name="adj" fmla="val 12600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7" name="Parallelogram 1966"/>
              <p:cNvSpPr/>
              <p:nvPr/>
            </p:nvSpPr>
            <p:spPr>
              <a:xfrm>
                <a:off x="2423839" y="2780508"/>
                <a:ext cx="1121320" cy="195919"/>
              </a:xfrm>
              <a:prstGeom prst="parallelogram">
                <a:avLst>
                  <a:gd name="adj" fmla="val 7880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4" name="Rectangle 1943"/>
            <p:cNvSpPr/>
            <p:nvPr/>
          </p:nvSpPr>
          <p:spPr>
            <a:xfrm>
              <a:off x="732035" y="3086203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5" name="Rectangle 1944"/>
            <p:cNvSpPr/>
            <p:nvPr/>
          </p:nvSpPr>
          <p:spPr>
            <a:xfrm>
              <a:off x="925115" y="3087972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6" name="Rectangle 1945"/>
            <p:cNvSpPr/>
            <p:nvPr/>
          </p:nvSpPr>
          <p:spPr>
            <a:xfrm>
              <a:off x="1118195" y="3087972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7" name="Rectangle 1946"/>
            <p:cNvSpPr/>
            <p:nvPr/>
          </p:nvSpPr>
          <p:spPr>
            <a:xfrm>
              <a:off x="1311275" y="3087972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8" name="Rectangle 1947"/>
            <p:cNvSpPr/>
            <p:nvPr/>
          </p:nvSpPr>
          <p:spPr>
            <a:xfrm>
              <a:off x="1504353" y="3087972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9" name="Rectangle 1948"/>
            <p:cNvSpPr/>
            <p:nvPr/>
          </p:nvSpPr>
          <p:spPr>
            <a:xfrm>
              <a:off x="731037" y="3221345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0" name="Rectangle 1949"/>
            <p:cNvSpPr/>
            <p:nvPr/>
          </p:nvSpPr>
          <p:spPr>
            <a:xfrm>
              <a:off x="924117" y="3223114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1" name="Rectangle 1950"/>
            <p:cNvSpPr/>
            <p:nvPr/>
          </p:nvSpPr>
          <p:spPr>
            <a:xfrm>
              <a:off x="1117197" y="3223114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2" name="Rectangle 1951"/>
            <p:cNvSpPr/>
            <p:nvPr/>
          </p:nvSpPr>
          <p:spPr>
            <a:xfrm>
              <a:off x="1310277" y="3223114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3" name="Rectangle 1952"/>
            <p:cNvSpPr/>
            <p:nvPr/>
          </p:nvSpPr>
          <p:spPr>
            <a:xfrm>
              <a:off x="1503355" y="3223114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4" name="Rectangle 1953"/>
            <p:cNvSpPr/>
            <p:nvPr/>
          </p:nvSpPr>
          <p:spPr>
            <a:xfrm>
              <a:off x="732035" y="3367091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5" name="Rectangle 1954"/>
            <p:cNvSpPr/>
            <p:nvPr/>
          </p:nvSpPr>
          <p:spPr>
            <a:xfrm>
              <a:off x="925115" y="3368860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6" name="Rectangle 1955"/>
            <p:cNvSpPr/>
            <p:nvPr/>
          </p:nvSpPr>
          <p:spPr>
            <a:xfrm>
              <a:off x="1118195" y="3368860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7" name="Rectangle 1956"/>
            <p:cNvSpPr/>
            <p:nvPr/>
          </p:nvSpPr>
          <p:spPr>
            <a:xfrm>
              <a:off x="1311275" y="3368860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8" name="Rectangle 1957"/>
            <p:cNvSpPr/>
            <p:nvPr/>
          </p:nvSpPr>
          <p:spPr>
            <a:xfrm>
              <a:off x="1504353" y="3368860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9" name="Rectangle 1958"/>
            <p:cNvSpPr/>
            <p:nvPr/>
          </p:nvSpPr>
          <p:spPr>
            <a:xfrm>
              <a:off x="731037" y="3502233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0" name="Rectangle 1959"/>
            <p:cNvSpPr/>
            <p:nvPr/>
          </p:nvSpPr>
          <p:spPr>
            <a:xfrm>
              <a:off x="924117" y="3504002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1" name="Rectangle 1960"/>
            <p:cNvSpPr/>
            <p:nvPr/>
          </p:nvSpPr>
          <p:spPr>
            <a:xfrm>
              <a:off x="1117197" y="3504002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2" name="Rectangle 1961"/>
            <p:cNvSpPr/>
            <p:nvPr/>
          </p:nvSpPr>
          <p:spPr>
            <a:xfrm>
              <a:off x="1310277" y="3504002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3" name="Rectangle 1962"/>
            <p:cNvSpPr/>
            <p:nvPr/>
          </p:nvSpPr>
          <p:spPr>
            <a:xfrm>
              <a:off x="1503355" y="3504002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6" name="Group 1915"/>
          <p:cNvGrpSpPr/>
          <p:nvPr/>
        </p:nvGrpSpPr>
        <p:grpSpPr>
          <a:xfrm>
            <a:off x="4149197" y="624810"/>
            <a:ext cx="1126822" cy="795166"/>
            <a:chOff x="710663" y="2855382"/>
            <a:chExt cx="1126822" cy="795166"/>
          </a:xfrm>
        </p:grpSpPr>
        <p:grpSp>
          <p:nvGrpSpPr>
            <p:cNvPr id="1917" name="Group 1916"/>
            <p:cNvGrpSpPr/>
            <p:nvPr/>
          </p:nvGrpSpPr>
          <p:grpSpPr>
            <a:xfrm>
              <a:off x="710663" y="2855382"/>
              <a:ext cx="1126822" cy="795166"/>
              <a:chOff x="2423839" y="2780508"/>
              <a:chExt cx="1126822" cy="795166"/>
            </a:xfrm>
          </p:grpSpPr>
          <p:sp>
            <p:nvSpPr>
              <p:cNvPr id="1938" name="Rectangle 1937"/>
              <p:cNvSpPr/>
              <p:nvPr/>
            </p:nvSpPr>
            <p:spPr>
              <a:xfrm>
                <a:off x="2583847" y="2780508"/>
                <a:ext cx="966808" cy="5908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9" name="Rectangle 1938"/>
              <p:cNvSpPr/>
              <p:nvPr/>
            </p:nvSpPr>
            <p:spPr>
              <a:xfrm>
                <a:off x="2423839" y="2980246"/>
                <a:ext cx="966808" cy="5908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0" name="Parallelogram 1939"/>
              <p:cNvSpPr/>
              <p:nvPr/>
            </p:nvSpPr>
            <p:spPr>
              <a:xfrm rot="5400000" flipV="1">
                <a:off x="3073866" y="3098880"/>
                <a:ext cx="795165" cy="158424"/>
              </a:xfrm>
              <a:prstGeom prst="parallelogram">
                <a:avLst>
                  <a:gd name="adj" fmla="val 12600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1" name="Parallelogram 1940"/>
              <p:cNvSpPr/>
              <p:nvPr/>
            </p:nvSpPr>
            <p:spPr>
              <a:xfrm>
                <a:off x="2423839" y="2780508"/>
                <a:ext cx="1121320" cy="195919"/>
              </a:xfrm>
              <a:prstGeom prst="parallelogram">
                <a:avLst>
                  <a:gd name="adj" fmla="val 7880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18" name="Rectangle 1917"/>
            <p:cNvSpPr/>
            <p:nvPr/>
          </p:nvSpPr>
          <p:spPr>
            <a:xfrm>
              <a:off x="732035" y="3086203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9" name="Rectangle 1918"/>
            <p:cNvSpPr/>
            <p:nvPr/>
          </p:nvSpPr>
          <p:spPr>
            <a:xfrm>
              <a:off x="925115" y="3087972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0" name="Rectangle 1919"/>
            <p:cNvSpPr/>
            <p:nvPr/>
          </p:nvSpPr>
          <p:spPr>
            <a:xfrm>
              <a:off x="1118195" y="3087972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1" name="Rectangle 1920"/>
            <p:cNvSpPr/>
            <p:nvPr/>
          </p:nvSpPr>
          <p:spPr>
            <a:xfrm>
              <a:off x="1311275" y="3087972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2" name="Rectangle 1921"/>
            <p:cNvSpPr/>
            <p:nvPr/>
          </p:nvSpPr>
          <p:spPr>
            <a:xfrm>
              <a:off x="1504353" y="3087972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3" name="Rectangle 1922"/>
            <p:cNvSpPr/>
            <p:nvPr/>
          </p:nvSpPr>
          <p:spPr>
            <a:xfrm>
              <a:off x="731037" y="3221345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4" name="Rectangle 1923"/>
            <p:cNvSpPr/>
            <p:nvPr/>
          </p:nvSpPr>
          <p:spPr>
            <a:xfrm>
              <a:off x="924117" y="3223114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5" name="Rectangle 1924"/>
            <p:cNvSpPr/>
            <p:nvPr/>
          </p:nvSpPr>
          <p:spPr>
            <a:xfrm>
              <a:off x="1117197" y="3223114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6" name="Rectangle 1925"/>
            <p:cNvSpPr/>
            <p:nvPr/>
          </p:nvSpPr>
          <p:spPr>
            <a:xfrm>
              <a:off x="1310277" y="3223114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7" name="Rectangle 1926"/>
            <p:cNvSpPr/>
            <p:nvPr/>
          </p:nvSpPr>
          <p:spPr>
            <a:xfrm>
              <a:off x="1503355" y="3223114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8" name="Rectangle 1927"/>
            <p:cNvSpPr/>
            <p:nvPr/>
          </p:nvSpPr>
          <p:spPr>
            <a:xfrm>
              <a:off x="732035" y="3367091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9" name="Rectangle 1928"/>
            <p:cNvSpPr/>
            <p:nvPr/>
          </p:nvSpPr>
          <p:spPr>
            <a:xfrm>
              <a:off x="925115" y="3368860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0" name="Rectangle 1929"/>
            <p:cNvSpPr/>
            <p:nvPr/>
          </p:nvSpPr>
          <p:spPr>
            <a:xfrm>
              <a:off x="1118195" y="3368860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1" name="Rectangle 1930"/>
            <p:cNvSpPr/>
            <p:nvPr/>
          </p:nvSpPr>
          <p:spPr>
            <a:xfrm>
              <a:off x="1311275" y="3368860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2" name="Rectangle 1931"/>
            <p:cNvSpPr/>
            <p:nvPr/>
          </p:nvSpPr>
          <p:spPr>
            <a:xfrm>
              <a:off x="1504353" y="3368860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3" name="Rectangle 1932"/>
            <p:cNvSpPr/>
            <p:nvPr/>
          </p:nvSpPr>
          <p:spPr>
            <a:xfrm>
              <a:off x="731037" y="3502233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4" name="Rectangle 1933"/>
            <p:cNvSpPr/>
            <p:nvPr/>
          </p:nvSpPr>
          <p:spPr>
            <a:xfrm>
              <a:off x="924117" y="3504002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5" name="Rectangle 1934"/>
            <p:cNvSpPr/>
            <p:nvPr/>
          </p:nvSpPr>
          <p:spPr>
            <a:xfrm>
              <a:off x="1117197" y="3504002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6" name="Rectangle 1935"/>
            <p:cNvSpPr/>
            <p:nvPr/>
          </p:nvSpPr>
          <p:spPr>
            <a:xfrm>
              <a:off x="1310277" y="3504002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7" name="Rectangle 1936"/>
            <p:cNvSpPr/>
            <p:nvPr/>
          </p:nvSpPr>
          <p:spPr>
            <a:xfrm>
              <a:off x="1503355" y="3504002"/>
              <a:ext cx="143757" cy="1104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6200" y="2995703"/>
            <a:ext cx="4220964" cy="3790680"/>
            <a:chOff x="76200" y="2995703"/>
            <a:chExt cx="4220964" cy="3790680"/>
          </a:xfrm>
        </p:grpSpPr>
        <p:grpSp>
          <p:nvGrpSpPr>
            <p:cNvPr id="7" name="Group 6"/>
            <p:cNvGrpSpPr/>
            <p:nvPr/>
          </p:nvGrpSpPr>
          <p:grpSpPr>
            <a:xfrm>
              <a:off x="2035368" y="2995703"/>
              <a:ext cx="1126822" cy="795166"/>
              <a:chOff x="710663" y="2855382"/>
              <a:chExt cx="1126822" cy="795166"/>
            </a:xfrm>
          </p:grpSpPr>
          <p:grpSp>
            <p:nvGrpSpPr>
              <p:cNvPr id="1391" name="Group 1390"/>
              <p:cNvGrpSpPr/>
              <p:nvPr/>
            </p:nvGrpSpPr>
            <p:grpSpPr>
              <a:xfrm>
                <a:off x="710663" y="2855382"/>
                <a:ext cx="1126822" cy="795166"/>
                <a:chOff x="2423839" y="2780508"/>
                <a:chExt cx="1126822" cy="795166"/>
              </a:xfrm>
            </p:grpSpPr>
            <p:sp>
              <p:nvSpPr>
                <p:cNvPr id="1447" name="Rectangle 1446"/>
                <p:cNvSpPr/>
                <p:nvPr/>
              </p:nvSpPr>
              <p:spPr>
                <a:xfrm>
                  <a:off x="2583847" y="2780508"/>
                  <a:ext cx="966808" cy="5908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8" name="Rectangle 1447"/>
                <p:cNvSpPr/>
                <p:nvPr/>
              </p:nvSpPr>
              <p:spPr>
                <a:xfrm>
                  <a:off x="2423839" y="2980246"/>
                  <a:ext cx="966808" cy="5908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9" name="Parallelogram 1448"/>
                <p:cNvSpPr/>
                <p:nvPr/>
              </p:nvSpPr>
              <p:spPr>
                <a:xfrm rot="5400000" flipV="1">
                  <a:off x="3073866" y="3098880"/>
                  <a:ext cx="795165" cy="158424"/>
                </a:xfrm>
                <a:prstGeom prst="parallelogram">
                  <a:avLst>
                    <a:gd name="adj" fmla="val 12600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0" name="Parallelogram 1449"/>
                <p:cNvSpPr/>
                <p:nvPr/>
              </p:nvSpPr>
              <p:spPr>
                <a:xfrm>
                  <a:off x="2423839" y="2780508"/>
                  <a:ext cx="1121320" cy="195919"/>
                </a:xfrm>
                <a:prstGeom prst="parallelogram">
                  <a:avLst>
                    <a:gd name="adj" fmla="val 78803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61" name="Rectangle 1460"/>
              <p:cNvSpPr/>
              <p:nvPr/>
            </p:nvSpPr>
            <p:spPr>
              <a:xfrm>
                <a:off x="732035" y="308620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925115" y="308797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3" name="Rectangle 1462"/>
              <p:cNvSpPr/>
              <p:nvPr/>
            </p:nvSpPr>
            <p:spPr>
              <a:xfrm>
                <a:off x="1118195" y="308797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4" name="Rectangle 1463"/>
              <p:cNvSpPr/>
              <p:nvPr/>
            </p:nvSpPr>
            <p:spPr>
              <a:xfrm>
                <a:off x="1311275" y="308797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5" name="Rectangle 1464"/>
              <p:cNvSpPr/>
              <p:nvPr/>
            </p:nvSpPr>
            <p:spPr>
              <a:xfrm>
                <a:off x="1504353" y="308797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6" name="Rectangle 1465"/>
              <p:cNvSpPr/>
              <p:nvPr/>
            </p:nvSpPr>
            <p:spPr>
              <a:xfrm>
                <a:off x="731037" y="322134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7" name="Rectangle 1466"/>
              <p:cNvSpPr/>
              <p:nvPr/>
            </p:nvSpPr>
            <p:spPr>
              <a:xfrm>
                <a:off x="924117" y="322311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8" name="Rectangle 1467"/>
              <p:cNvSpPr/>
              <p:nvPr/>
            </p:nvSpPr>
            <p:spPr>
              <a:xfrm>
                <a:off x="1117197" y="322311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9" name="Rectangle 1468"/>
              <p:cNvSpPr/>
              <p:nvPr/>
            </p:nvSpPr>
            <p:spPr>
              <a:xfrm>
                <a:off x="1310277" y="322311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0" name="Rectangle 1469"/>
              <p:cNvSpPr/>
              <p:nvPr/>
            </p:nvSpPr>
            <p:spPr>
              <a:xfrm>
                <a:off x="1503355" y="322311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1" name="Rectangle 1470"/>
              <p:cNvSpPr/>
              <p:nvPr/>
            </p:nvSpPr>
            <p:spPr>
              <a:xfrm>
                <a:off x="732035" y="3367091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2" name="Rectangle 1471"/>
              <p:cNvSpPr/>
              <p:nvPr/>
            </p:nvSpPr>
            <p:spPr>
              <a:xfrm>
                <a:off x="925115" y="3368860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3" name="Rectangle 1472"/>
              <p:cNvSpPr/>
              <p:nvPr/>
            </p:nvSpPr>
            <p:spPr>
              <a:xfrm>
                <a:off x="1118195" y="3368860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4" name="Rectangle 1473"/>
              <p:cNvSpPr/>
              <p:nvPr/>
            </p:nvSpPr>
            <p:spPr>
              <a:xfrm>
                <a:off x="1311275" y="3368860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5" name="Rectangle 1474"/>
              <p:cNvSpPr/>
              <p:nvPr/>
            </p:nvSpPr>
            <p:spPr>
              <a:xfrm>
                <a:off x="1504353" y="3368860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6" name="Rectangle 1475"/>
              <p:cNvSpPr/>
              <p:nvPr/>
            </p:nvSpPr>
            <p:spPr>
              <a:xfrm>
                <a:off x="731037" y="350223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7" name="Rectangle 1476"/>
              <p:cNvSpPr/>
              <p:nvPr/>
            </p:nvSpPr>
            <p:spPr>
              <a:xfrm>
                <a:off x="924117" y="350400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8" name="Rectangle 1477"/>
              <p:cNvSpPr/>
              <p:nvPr/>
            </p:nvSpPr>
            <p:spPr>
              <a:xfrm>
                <a:off x="1117197" y="350400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9" name="Rectangle 1478"/>
              <p:cNvSpPr/>
              <p:nvPr/>
            </p:nvSpPr>
            <p:spPr>
              <a:xfrm>
                <a:off x="1310277" y="350400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0" name="Rectangle 1479"/>
              <p:cNvSpPr/>
              <p:nvPr/>
            </p:nvSpPr>
            <p:spPr>
              <a:xfrm>
                <a:off x="1503355" y="350400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2" name="Group 1151"/>
            <p:cNvGrpSpPr/>
            <p:nvPr/>
          </p:nvGrpSpPr>
          <p:grpSpPr>
            <a:xfrm>
              <a:off x="2185680" y="4728658"/>
              <a:ext cx="2111484" cy="2057725"/>
              <a:chOff x="76200" y="4728656"/>
              <a:chExt cx="2111484" cy="2057725"/>
            </a:xfrm>
          </p:grpSpPr>
          <p:grpSp>
            <p:nvGrpSpPr>
              <p:cNvPr id="1153" name="Group 1152"/>
              <p:cNvGrpSpPr/>
              <p:nvPr/>
            </p:nvGrpSpPr>
            <p:grpSpPr>
              <a:xfrm>
                <a:off x="868532" y="4728656"/>
                <a:ext cx="1128840" cy="490566"/>
                <a:chOff x="484561" y="3095938"/>
                <a:chExt cx="1128840" cy="490566"/>
              </a:xfrm>
            </p:grpSpPr>
            <p:grpSp>
              <p:nvGrpSpPr>
                <p:cNvPr id="1258" name="Group 1257"/>
                <p:cNvGrpSpPr/>
                <p:nvPr/>
              </p:nvGrpSpPr>
              <p:grpSpPr>
                <a:xfrm>
                  <a:off x="484561" y="3095938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1269" name="Rectangle 1268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0" name="Rectangle 1269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1" name="Parallelogram 1270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2" name="Parallelogram 1271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59" name="Rectangle 1258"/>
                <p:cNvSpPr/>
                <p:nvPr/>
              </p:nvSpPr>
              <p:spPr>
                <a:xfrm>
                  <a:off x="509342" y="3319244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0" name="Rectangle 1259"/>
                <p:cNvSpPr/>
                <p:nvPr/>
              </p:nvSpPr>
              <p:spPr>
                <a:xfrm>
                  <a:off x="70242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1" name="Rectangle 1260"/>
                <p:cNvSpPr/>
                <p:nvPr/>
              </p:nvSpPr>
              <p:spPr>
                <a:xfrm>
                  <a:off x="89550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2" name="Rectangle 1261"/>
                <p:cNvSpPr/>
                <p:nvPr/>
              </p:nvSpPr>
              <p:spPr>
                <a:xfrm>
                  <a:off x="108858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3" name="Rectangle 1262"/>
                <p:cNvSpPr/>
                <p:nvPr/>
              </p:nvSpPr>
              <p:spPr>
                <a:xfrm>
                  <a:off x="1281660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4" name="Rectangle 1263"/>
                <p:cNvSpPr/>
                <p:nvPr/>
              </p:nvSpPr>
              <p:spPr>
                <a:xfrm>
                  <a:off x="508344" y="3454386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5" name="Rectangle 1264"/>
                <p:cNvSpPr/>
                <p:nvPr/>
              </p:nvSpPr>
              <p:spPr>
                <a:xfrm>
                  <a:off x="70142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6" name="Rectangle 1265"/>
                <p:cNvSpPr/>
                <p:nvPr/>
              </p:nvSpPr>
              <p:spPr>
                <a:xfrm>
                  <a:off x="89450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7" name="Rectangle 1266"/>
                <p:cNvSpPr/>
                <p:nvPr/>
              </p:nvSpPr>
              <p:spPr>
                <a:xfrm>
                  <a:off x="108758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8" name="Rectangle 1267"/>
                <p:cNvSpPr/>
                <p:nvPr/>
              </p:nvSpPr>
              <p:spPr>
                <a:xfrm>
                  <a:off x="1280662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4" name="Group 1153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250" name="Rectangle 1249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1" name="Rectangle 1250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2" name="Freeform 1251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3" name="Freeform 1252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4" name="Rectangle 1253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5" name="Oval 1254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6" name="Oval 1255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7" name="Rectangle 1256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5" name="Group 1154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242" name="Rectangle 1241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3" name="Rectangle 1242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4" name="Freeform 1243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5" name="Freeform 1244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6" name="Rectangle 1245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7" name="Oval 1246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8" name="Oval 1247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9" name="Rectangle 1248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6" name="Group 1155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171" name="Rectangle 1170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2" name="Rectangle 1171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3" name="Freeform 1172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4" name="Freeform 1173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5" name="Rectangle 1174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9" name="Oval 1238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0" name="Oval 1239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1" name="Rectangle 1240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7" name="Group 1156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163" name="Rectangle 1162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4" name="Rectangle 1163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5" name="Freeform 1164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6" name="Freeform 1165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7" name="Rectangle 1166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8" name="Oval 1167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9" name="Oval 1168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0" name="Rectangle 1169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58" name="Straight Connector 1157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9" name="Straight Connector 1158"/>
              <p:cNvCxnSpPr/>
              <p:nvPr/>
            </p:nvCxnSpPr>
            <p:spPr>
              <a:xfrm flipH="1">
                <a:off x="406887" y="5219222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0" name="Straight Connector 1159"/>
              <p:cNvCxnSpPr>
                <a:endCxn id="1242" idx="0"/>
              </p:cNvCxnSpPr>
              <p:nvPr/>
            </p:nvCxnSpPr>
            <p:spPr>
              <a:xfrm flipH="1">
                <a:off x="815248" y="5219222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Straight Connector 1160"/>
              <p:cNvCxnSpPr>
                <a:endCxn id="1171" idx="0"/>
              </p:cNvCxnSpPr>
              <p:nvPr/>
            </p:nvCxnSpPr>
            <p:spPr>
              <a:xfrm flipH="1">
                <a:off x="1198609" y="5219222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2" name="Straight Connector 1161"/>
              <p:cNvCxnSpPr>
                <a:endCxn id="1163" idx="0"/>
              </p:cNvCxnSpPr>
              <p:nvPr/>
            </p:nvCxnSpPr>
            <p:spPr>
              <a:xfrm>
                <a:off x="1349539" y="5219222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76200" y="4728656"/>
              <a:ext cx="2111484" cy="2057725"/>
              <a:chOff x="76200" y="4728656"/>
              <a:chExt cx="2111484" cy="2057725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868532" y="4728656"/>
                <a:ext cx="1128840" cy="490566"/>
                <a:chOff x="484561" y="3095938"/>
                <a:chExt cx="1128840" cy="490566"/>
              </a:xfrm>
            </p:grpSpPr>
            <p:grpSp>
              <p:nvGrpSpPr>
                <p:cNvPr id="1027" name="Group 1026"/>
                <p:cNvGrpSpPr/>
                <p:nvPr/>
              </p:nvGrpSpPr>
              <p:grpSpPr>
                <a:xfrm>
                  <a:off x="484561" y="3095938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1055" name="Rectangle 1054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6" name="Rectangle 1055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7" name="Parallelogram 1056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8" name="Parallelogram 1057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28" name="Rectangle 1027"/>
                <p:cNvSpPr/>
                <p:nvPr/>
              </p:nvSpPr>
              <p:spPr>
                <a:xfrm>
                  <a:off x="509342" y="3319244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9" name="Rectangle 1068"/>
                <p:cNvSpPr/>
                <p:nvPr/>
              </p:nvSpPr>
              <p:spPr>
                <a:xfrm>
                  <a:off x="70242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0" name="Rectangle 1069"/>
                <p:cNvSpPr/>
                <p:nvPr/>
              </p:nvSpPr>
              <p:spPr>
                <a:xfrm>
                  <a:off x="89550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1" name="Rectangle 1070"/>
                <p:cNvSpPr/>
                <p:nvPr/>
              </p:nvSpPr>
              <p:spPr>
                <a:xfrm>
                  <a:off x="108858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2" name="Rectangle 1071"/>
                <p:cNvSpPr/>
                <p:nvPr/>
              </p:nvSpPr>
              <p:spPr>
                <a:xfrm>
                  <a:off x="1281660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3" name="Rectangle 1072"/>
                <p:cNvSpPr/>
                <p:nvPr/>
              </p:nvSpPr>
              <p:spPr>
                <a:xfrm>
                  <a:off x="508344" y="3454386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4" name="Rectangle 1073"/>
                <p:cNvSpPr/>
                <p:nvPr/>
              </p:nvSpPr>
              <p:spPr>
                <a:xfrm>
                  <a:off x="70142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5" name="Rectangle 1074"/>
                <p:cNvSpPr/>
                <p:nvPr/>
              </p:nvSpPr>
              <p:spPr>
                <a:xfrm>
                  <a:off x="89450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6" name="Rectangle 1075"/>
                <p:cNvSpPr/>
                <p:nvPr/>
              </p:nvSpPr>
              <p:spPr>
                <a:xfrm>
                  <a:off x="108758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7" name="Rectangle 1076"/>
                <p:cNvSpPr/>
                <p:nvPr/>
              </p:nvSpPr>
              <p:spPr>
                <a:xfrm>
                  <a:off x="1280662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8" name="Group 877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911" name="Rectangle 910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2" name="Rectangle 911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3" name="Freeform 912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4" name="Freeform 913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5" name="Rectangle 914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6" name="Oval 915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7" name="Oval 916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8" name="Rectangle 917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9" name="Group 878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903" name="Rectangle 902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4" name="Rectangle 903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5" name="Freeform 904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6" name="Freeform 905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7" name="Rectangle 906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8" name="Oval 907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9" name="Oval 908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0" name="Rectangle 909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0" name="Group 879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895" name="Rectangle 894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6" name="Rectangle 895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7" name="Freeform 896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8" name="Freeform 897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9" name="Rectangle 898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0" name="Oval 899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1" name="Oval 900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2" name="Rectangle 901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1" name="Group 880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887" name="Rectangle 886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8" name="Rectangle 887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9" name="Freeform 888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0" name="Freeform 889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1" name="Rectangle 890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2" name="Oval 891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3" name="Oval 892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4" name="Rectangle 893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82" name="Straight Connector 881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Straight Connector 882"/>
              <p:cNvCxnSpPr>
                <a:stCxn id="948" idx="2"/>
              </p:cNvCxnSpPr>
              <p:nvPr/>
            </p:nvCxnSpPr>
            <p:spPr>
              <a:xfrm flipH="1">
                <a:off x="406887" y="5219222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4" name="Straight Connector 883"/>
              <p:cNvCxnSpPr>
                <a:stCxn id="948" idx="2"/>
                <a:endCxn id="903" idx="0"/>
              </p:cNvCxnSpPr>
              <p:nvPr/>
            </p:nvCxnSpPr>
            <p:spPr>
              <a:xfrm flipH="1">
                <a:off x="815248" y="5219222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5" name="Straight Connector 884"/>
              <p:cNvCxnSpPr>
                <a:stCxn id="948" idx="2"/>
                <a:endCxn id="895" idx="0"/>
              </p:cNvCxnSpPr>
              <p:nvPr/>
            </p:nvCxnSpPr>
            <p:spPr>
              <a:xfrm flipH="1">
                <a:off x="1198609" y="5219222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Straight Connector 885"/>
              <p:cNvCxnSpPr>
                <a:stCxn id="948" idx="2"/>
                <a:endCxn id="887" idx="0"/>
              </p:cNvCxnSpPr>
              <p:nvPr/>
            </p:nvCxnSpPr>
            <p:spPr>
              <a:xfrm>
                <a:off x="1349539" y="5219222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37" name="Straight Connector 1236"/>
            <p:cNvCxnSpPr>
              <a:stCxn id="1234" idx="2"/>
              <a:endCxn id="1058" idx="0"/>
            </p:cNvCxnSpPr>
            <p:nvPr/>
          </p:nvCxnSpPr>
          <p:spPr>
            <a:xfrm flipH="1">
              <a:off x="1431162" y="3774683"/>
              <a:ext cx="1087610" cy="9539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Connector 1237"/>
            <p:cNvCxnSpPr>
              <a:stCxn id="1234" idx="2"/>
              <a:endCxn id="1022" idx="0"/>
            </p:cNvCxnSpPr>
            <p:nvPr/>
          </p:nvCxnSpPr>
          <p:spPr>
            <a:xfrm>
              <a:off x="2518772" y="3774683"/>
              <a:ext cx="1103045" cy="9539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1" name="Group 1480"/>
          <p:cNvGrpSpPr/>
          <p:nvPr/>
        </p:nvGrpSpPr>
        <p:grpSpPr>
          <a:xfrm>
            <a:off x="4208888" y="2985717"/>
            <a:ext cx="4220964" cy="3790680"/>
            <a:chOff x="76200" y="2995703"/>
            <a:chExt cx="4220964" cy="3790680"/>
          </a:xfrm>
        </p:grpSpPr>
        <p:grpSp>
          <p:nvGrpSpPr>
            <p:cNvPr id="1482" name="Group 1481"/>
            <p:cNvGrpSpPr/>
            <p:nvPr/>
          </p:nvGrpSpPr>
          <p:grpSpPr>
            <a:xfrm>
              <a:off x="2035368" y="2995703"/>
              <a:ext cx="1126822" cy="795166"/>
              <a:chOff x="710663" y="2855382"/>
              <a:chExt cx="1126822" cy="795166"/>
            </a:xfrm>
          </p:grpSpPr>
          <p:grpSp>
            <p:nvGrpSpPr>
              <p:cNvPr id="1601" name="Group 1600"/>
              <p:cNvGrpSpPr/>
              <p:nvPr/>
            </p:nvGrpSpPr>
            <p:grpSpPr>
              <a:xfrm>
                <a:off x="710663" y="2855382"/>
                <a:ext cx="1126822" cy="795166"/>
                <a:chOff x="2423839" y="2780508"/>
                <a:chExt cx="1126822" cy="795166"/>
              </a:xfrm>
            </p:grpSpPr>
            <p:sp>
              <p:nvSpPr>
                <p:cNvPr id="1622" name="Rectangle 1621"/>
                <p:cNvSpPr/>
                <p:nvPr/>
              </p:nvSpPr>
              <p:spPr>
                <a:xfrm>
                  <a:off x="2583847" y="2780508"/>
                  <a:ext cx="966808" cy="5908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3" name="Rectangle 1622"/>
                <p:cNvSpPr/>
                <p:nvPr/>
              </p:nvSpPr>
              <p:spPr>
                <a:xfrm>
                  <a:off x="2423839" y="2980246"/>
                  <a:ext cx="966808" cy="5908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4" name="Parallelogram 1623"/>
                <p:cNvSpPr/>
                <p:nvPr/>
              </p:nvSpPr>
              <p:spPr>
                <a:xfrm rot="5400000" flipV="1">
                  <a:off x="3073866" y="3098880"/>
                  <a:ext cx="795165" cy="158424"/>
                </a:xfrm>
                <a:prstGeom prst="parallelogram">
                  <a:avLst>
                    <a:gd name="adj" fmla="val 12600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5" name="Parallelogram 1624"/>
                <p:cNvSpPr/>
                <p:nvPr/>
              </p:nvSpPr>
              <p:spPr>
                <a:xfrm>
                  <a:off x="2423839" y="2780508"/>
                  <a:ext cx="1121320" cy="195919"/>
                </a:xfrm>
                <a:prstGeom prst="parallelogram">
                  <a:avLst>
                    <a:gd name="adj" fmla="val 78803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02" name="Rectangle 1601"/>
              <p:cNvSpPr/>
              <p:nvPr/>
            </p:nvSpPr>
            <p:spPr>
              <a:xfrm>
                <a:off x="732035" y="308620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3" name="Rectangle 1602"/>
              <p:cNvSpPr/>
              <p:nvPr/>
            </p:nvSpPr>
            <p:spPr>
              <a:xfrm>
                <a:off x="925115" y="308797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4" name="Rectangle 1603"/>
              <p:cNvSpPr/>
              <p:nvPr/>
            </p:nvSpPr>
            <p:spPr>
              <a:xfrm>
                <a:off x="1118195" y="308797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5" name="Rectangle 1604"/>
              <p:cNvSpPr/>
              <p:nvPr/>
            </p:nvSpPr>
            <p:spPr>
              <a:xfrm>
                <a:off x="1311275" y="308797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6" name="Rectangle 1605"/>
              <p:cNvSpPr/>
              <p:nvPr/>
            </p:nvSpPr>
            <p:spPr>
              <a:xfrm>
                <a:off x="1504353" y="308797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7" name="Rectangle 1606"/>
              <p:cNvSpPr/>
              <p:nvPr/>
            </p:nvSpPr>
            <p:spPr>
              <a:xfrm>
                <a:off x="731037" y="322134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8" name="Rectangle 1607"/>
              <p:cNvSpPr/>
              <p:nvPr/>
            </p:nvSpPr>
            <p:spPr>
              <a:xfrm>
                <a:off x="924117" y="322311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9" name="Rectangle 1608"/>
              <p:cNvSpPr/>
              <p:nvPr/>
            </p:nvSpPr>
            <p:spPr>
              <a:xfrm>
                <a:off x="1117197" y="322311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0" name="Rectangle 1609"/>
              <p:cNvSpPr/>
              <p:nvPr/>
            </p:nvSpPr>
            <p:spPr>
              <a:xfrm>
                <a:off x="1310277" y="322311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1" name="Rectangle 1610"/>
              <p:cNvSpPr/>
              <p:nvPr/>
            </p:nvSpPr>
            <p:spPr>
              <a:xfrm>
                <a:off x="1503355" y="322311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2" name="Rectangle 1611"/>
              <p:cNvSpPr/>
              <p:nvPr/>
            </p:nvSpPr>
            <p:spPr>
              <a:xfrm>
                <a:off x="732035" y="3367091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3" name="Rectangle 1612"/>
              <p:cNvSpPr/>
              <p:nvPr/>
            </p:nvSpPr>
            <p:spPr>
              <a:xfrm>
                <a:off x="925115" y="3368860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4" name="Rectangle 1613"/>
              <p:cNvSpPr/>
              <p:nvPr/>
            </p:nvSpPr>
            <p:spPr>
              <a:xfrm>
                <a:off x="1118195" y="3368860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5" name="Rectangle 1614"/>
              <p:cNvSpPr/>
              <p:nvPr/>
            </p:nvSpPr>
            <p:spPr>
              <a:xfrm>
                <a:off x="1311275" y="3368860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6" name="Rectangle 1615"/>
              <p:cNvSpPr/>
              <p:nvPr/>
            </p:nvSpPr>
            <p:spPr>
              <a:xfrm>
                <a:off x="1504353" y="3368860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7" name="Rectangle 1616"/>
              <p:cNvSpPr/>
              <p:nvPr/>
            </p:nvSpPr>
            <p:spPr>
              <a:xfrm>
                <a:off x="731037" y="350223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8" name="Rectangle 1617"/>
              <p:cNvSpPr/>
              <p:nvPr/>
            </p:nvSpPr>
            <p:spPr>
              <a:xfrm>
                <a:off x="924117" y="350400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9" name="Rectangle 1618"/>
              <p:cNvSpPr/>
              <p:nvPr/>
            </p:nvSpPr>
            <p:spPr>
              <a:xfrm>
                <a:off x="1117197" y="350400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0" name="Rectangle 1619"/>
              <p:cNvSpPr/>
              <p:nvPr/>
            </p:nvSpPr>
            <p:spPr>
              <a:xfrm>
                <a:off x="1310277" y="350400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1" name="Rectangle 1620"/>
              <p:cNvSpPr/>
              <p:nvPr/>
            </p:nvSpPr>
            <p:spPr>
              <a:xfrm>
                <a:off x="1503355" y="350400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3" name="Group 1482"/>
            <p:cNvGrpSpPr/>
            <p:nvPr/>
          </p:nvGrpSpPr>
          <p:grpSpPr>
            <a:xfrm>
              <a:off x="2185680" y="4728658"/>
              <a:ext cx="2111484" cy="2057725"/>
              <a:chOff x="76200" y="4728656"/>
              <a:chExt cx="2111484" cy="2057725"/>
            </a:xfrm>
          </p:grpSpPr>
          <p:grpSp>
            <p:nvGrpSpPr>
              <p:cNvPr id="1544" name="Group 1543"/>
              <p:cNvGrpSpPr/>
              <p:nvPr/>
            </p:nvGrpSpPr>
            <p:grpSpPr>
              <a:xfrm>
                <a:off x="868532" y="4728656"/>
                <a:ext cx="1128840" cy="490566"/>
                <a:chOff x="484561" y="3095938"/>
                <a:chExt cx="1128840" cy="490566"/>
              </a:xfrm>
            </p:grpSpPr>
            <p:grpSp>
              <p:nvGrpSpPr>
                <p:cNvPr id="1586" name="Group 1585"/>
                <p:cNvGrpSpPr/>
                <p:nvPr/>
              </p:nvGrpSpPr>
              <p:grpSpPr>
                <a:xfrm>
                  <a:off x="484561" y="3095938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1597" name="Rectangle 1596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8" name="Rectangle 1597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9" name="Parallelogram 1598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0" name="Parallelogram 1599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87" name="Rectangle 1586"/>
                <p:cNvSpPr/>
                <p:nvPr/>
              </p:nvSpPr>
              <p:spPr>
                <a:xfrm>
                  <a:off x="509342" y="3319244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8" name="Rectangle 1587"/>
                <p:cNvSpPr/>
                <p:nvPr/>
              </p:nvSpPr>
              <p:spPr>
                <a:xfrm>
                  <a:off x="70242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9" name="Rectangle 1588"/>
                <p:cNvSpPr/>
                <p:nvPr/>
              </p:nvSpPr>
              <p:spPr>
                <a:xfrm>
                  <a:off x="89550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0" name="Rectangle 1589"/>
                <p:cNvSpPr/>
                <p:nvPr/>
              </p:nvSpPr>
              <p:spPr>
                <a:xfrm>
                  <a:off x="108858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1" name="Rectangle 1590"/>
                <p:cNvSpPr/>
                <p:nvPr/>
              </p:nvSpPr>
              <p:spPr>
                <a:xfrm>
                  <a:off x="1281660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2" name="Rectangle 1591"/>
                <p:cNvSpPr/>
                <p:nvPr/>
              </p:nvSpPr>
              <p:spPr>
                <a:xfrm>
                  <a:off x="508344" y="3454386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3" name="Rectangle 1592"/>
                <p:cNvSpPr/>
                <p:nvPr/>
              </p:nvSpPr>
              <p:spPr>
                <a:xfrm>
                  <a:off x="70142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4" name="Rectangle 1593"/>
                <p:cNvSpPr/>
                <p:nvPr/>
              </p:nvSpPr>
              <p:spPr>
                <a:xfrm>
                  <a:off x="89450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5" name="Rectangle 1594"/>
                <p:cNvSpPr/>
                <p:nvPr/>
              </p:nvSpPr>
              <p:spPr>
                <a:xfrm>
                  <a:off x="108758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6" name="Rectangle 1595"/>
                <p:cNvSpPr/>
                <p:nvPr/>
              </p:nvSpPr>
              <p:spPr>
                <a:xfrm>
                  <a:off x="1280662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5" name="Group 1544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578" name="Rectangle 1577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9" name="Rectangle 1578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0" name="Freeform 1579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1" name="Freeform 1580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2" name="Rectangle 1581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3" name="Oval 1582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4" name="Oval 1583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5" name="Rectangle 1584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6" name="Group 1545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570" name="Rectangle 1569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1" name="Rectangle 1570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2" name="Freeform 1571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3" name="Freeform 1572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4" name="Rectangle 1573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5" name="Oval 1574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6" name="Oval 1575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7" name="Rectangle 1576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7" name="Group 1546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562" name="Rectangle 1561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3" name="Rectangle 1562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4" name="Freeform 1563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5" name="Freeform 1564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6" name="Rectangle 1565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7" name="Oval 1566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8" name="Oval 1567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9" name="Rectangle 1568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8" name="Group 1547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554" name="Rectangle 1553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5" name="Rectangle 1554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6" name="Freeform 1555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7" name="Freeform 1556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8" name="Rectangle 1557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9" name="Oval 1558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0" name="Oval 1559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1" name="Rectangle 1560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49" name="Straight Connector 1548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0" name="Straight Connector 1549"/>
              <p:cNvCxnSpPr/>
              <p:nvPr/>
            </p:nvCxnSpPr>
            <p:spPr>
              <a:xfrm flipH="1">
                <a:off x="406887" y="5219222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1" name="Straight Connector 1550"/>
              <p:cNvCxnSpPr>
                <a:endCxn id="1570" idx="0"/>
              </p:cNvCxnSpPr>
              <p:nvPr/>
            </p:nvCxnSpPr>
            <p:spPr>
              <a:xfrm flipH="1">
                <a:off x="815248" y="5219222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2" name="Straight Connector 1551"/>
              <p:cNvCxnSpPr>
                <a:endCxn id="1562" idx="0"/>
              </p:cNvCxnSpPr>
              <p:nvPr/>
            </p:nvCxnSpPr>
            <p:spPr>
              <a:xfrm flipH="1">
                <a:off x="1198609" y="5219222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3" name="Straight Connector 1552"/>
              <p:cNvCxnSpPr>
                <a:endCxn id="1554" idx="0"/>
              </p:cNvCxnSpPr>
              <p:nvPr/>
            </p:nvCxnSpPr>
            <p:spPr>
              <a:xfrm>
                <a:off x="1349539" y="5219222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4" name="Group 1483"/>
            <p:cNvGrpSpPr/>
            <p:nvPr/>
          </p:nvGrpSpPr>
          <p:grpSpPr>
            <a:xfrm>
              <a:off x="76200" y="4728656"/>
              <a:ext cx="2111484" cy="2057725"/>
              <a:chOff x="76200" y="4728656"/>
              <a:chExt cx="2111484" cy="2057725"/>
            </a:xfrm>
          </p:grpSpPr>
          <p:grpSp>
            <p:nvGrpSpPr>
              <p:cNvPr id="1487" name="Group 1486"/>
              <p:cNvGrpSpPr/>
              <p:nvPr/>
            </p:nvGrpSpPr>
            <p:grpSpPr>
              <a:xfrm>
                <a:off x="868532" y="4728656"/>
                <a:ext cx="1128840" cy="490566"/>
                <a:chOff x="484561" y="3095938"/>
                <a:chExt cx="1128840" cy="490566"/>
              </a:xfrm>
            </p:grpSpPr>
            <p:grpSp>
              <p:nvGrpSpPr>
                <p:cNvPr id="1529" name="Group 1528"/>
                <p:cNvGrpSpPr/>
                <p:nvPr/>
              </p:nvGrpSpPr>
              <p:grpSpPr>
                <a:xfrm>
                  <a:off x="484561" y="3095938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1540" name="Rectangle 1539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1" name="Rectangle 1540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2" name="Parallelogram 1541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3" name="Parallelogram 1542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30" name="Rectangle 1529"/>
                <p:cNvSpPr/>
                <p:nvPr/>
              </p:nvSpPr>
              <p:spPr>
                <a:xfrm>
                  <a:off x="509342" y="3319244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1" name="Rectangle 1530"/>
                <p:cNvSpPr/>
                <p:nvPr/>
              </p:nvSpPr>
              <p:spPr>
                <a:xfrm>
                  <a:off x="70242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2" name="Rectangle 1531"/>
                <p:cNvSpPr/>
                <p:nvPr/>
              </p:nvSpPr>
              <p:spPr>
                <a:xfrm>
                  <a:off x="89550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3" name="Rectangle 1532"/>
                <p:cNvSpPr/>
                <p:nvPr/>
              </p:nvSpPr>
              <p:spPr>
                <a:xfrm>
                  <a:off x="108858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4" name="Rectangle 1533"/>
                <p:cNvSpPr/>
                <p:nvPr/>
              </p:nvSpPr>
              <p:spPr>
                <a:xfrm>
                  <a:off x="1281660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5" name="Rectangle 1534"/>
                <p:cNvSpPr/>
                <p:nvPr/>
              </p:nvSpPr>
              <p:spPr>
                <a:xfrm>
                  <a:off x="508344" y="3454386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6" name="Rectangle 1535"/>
                <p:cNvSpPr/>
                <p:nvPr/>
              </p:nvSpPr>
              <p:spPr>
                <a:xfrm>
                  <a:off x="70142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7" name="Rectangle 1536"/>
                <p:cNvSpPr/>
                <p:nvPr/>
              </p:nvSpPr>
              <p:spPr>
                <a:xfrm>
                  <a:off x="89450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8" name="Rectangle 1537"/>
                <p:cNvSpPr/>
                <p:nvPr/>
              </p:nvSpPr>
              <p:spPr>
                <a:xfrm>
                  <a:off x="108758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9" name="Rectangle 1538"/>
                <p:cNvSpPr/>
                <p:nvPr/>
              </p:nvSpPr>
              <p:spPr>
                <a:xfrm>
                  <a:off x="1280662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8" name="Group 1487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521" name="Rectangle 1520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2" name="Rectangle 1521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3" name="Freeform 1522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4" name="Freeform 1523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5" name="Rectangle 1524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6" name="Oval 1525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7" name="Oval 1526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8" name="Rectangle 1527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9" name="Group 1488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513" name="Rectangle 1512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4" name="Rectangle 1513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5" name="Freeform 1514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6" name="Freeform 1515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7" name="Rectangle 1516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8" name="Oval 1517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9" name="Oval 1518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0" name="Rectangle 1519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0" name="Group 1489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505" name="Rectangle 1504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6" name="Rectangle 1505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7" name="Freeform 1506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8" name="Freeform 1507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9" name="Rectangle 1508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0" name="Oval 1509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1" name="Oval 1510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2" name="Rectangle 1511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1" name="Group 1490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497" name="Rectangle 1496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8" name="Rectangle 1497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9" name="Freeform 1498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0" name="Freeform 1499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1" name="Rectangle 1500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2" name="Oval 1501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3" name="Oval 1502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4" name="Rectangle 1503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92" name="Straight Connector 1491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3" name="Straight Connector 1492"/>
              <p:cNvCxnSpPr/>
              <p:nvPr/>
            </p:nvCxnSpPr>
            <p:spPr>
              <a:xfrm flipH="1">
                <a:off x="406887" y="5219222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4" name="Straight Connector 1493"/>
              <p:cNvCxnSpPr>
                <a:endCxn id="1513" idx="0"/>
              </p:cNvCxnSpPr>
              <p:nvPr/>
            </p:nvCxnSpPr>
            <p:spPr>
              <a:xfrm flipH="1">
                <a:off x="815248" y="5219222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5" name="Straight Connector 1494"/>
              <p:cNvCxnSpPr>
                <a:endCxn id="1505" idx="0"/>
              </p:cNvCxnSpPr>
              <p:nvPr/>
            </p:nvCxnSpPr>
            <p:spPr>
              <a:xfrm flipH="1">
                <a:off x="1198609" y="5219222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6" name="Straight Connector 1495"/>
              <p:cNvCxnSpPr>
                <a:endCxn id="1497" idx="0"/>
              </p:cNvCxnSpPr>
              <p:nvPr/>
            </p:nvCxnSpPr>
            <p:spPr>
              <a:xfrm>
                <a:off x="1349539" y="5219222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5" name="Straight Connector 1484"/>
            <p:cNvCxnSpPr>
              <a:endCxn id="1543" idx="0"/>
            </p:cNvCxnSpPr>
            <p:nvPr/>
          </p:nvCxnSpPr>
          <p:spPr>
            <a:xfrm flipH="1">
              <a:off x="1431162" y="3774683"/>
              <a:ext cx="1087610" cy="9539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6" name="Straight Connector 1485"/>
            <p:cNvCxnSpPr/>
            <p:nvPr/>
          </p:nvCxnSpPr>
          <p:spPr>
            <a:xfrm>
              <a:off x="2518772" y="3774683"/>
              <a:ext cx="1103045" cy="9539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6" name="Group 1625"/>
          <p:cNvGrpSpPr/>
          <p:nvPr/>
        </p:nvGrpSpPr>
        <p:grpSpPr>
          <a:xfrm>
            <a:off x="8330546" y="2984121"/>
            <a:ext cx="4220964" cy="3790680"/>
            <a:chOff x="76200" y="2995703"/>
            <a:chExt cx="4220964" cy="3790680"/>
          </a:xfrm>
        </p:grpSpPr>
        <p:grpSp>
          <p:nvGrpSpPr>
            <p:cNvPr id="1627" name="Group 1626"/>
            <p:cNvGrpSpPr/>
            <p:nvPr/>
          </p:nvGrpSpPr>
          <p:grpSpPr>
            <a:xfrm>
              <a:off x="2035368" y="2995703"/>
              <a:ext cx="1126822" cy="795166"/>
              <a:chOff x="710663" y="2855382"/>
              <a:chExt cx="1126822" cy="795166"/>
            </a:xfrm>
          </p:grpSpPr>
          <p:grpSp>
            <p:nvGrpSpPr>
              <p:cNvPr id="1746" name="Group 1745"/>
              <p:cNvGrpSpPr/>
              <p:nvPr/>
            </p:nvGrpSpPr>
            <p:grpSpPr>
              <a:xfrm>
                <a:off x="710663" y="2855382"/>
                <a:ext cx="1126822" cy="795166"/>
                <a:chOff x="2423839" y="2780508"/>
                <a:chExt cx="1126822" cy="795166"/>
              </a:xfrm>
            </p:grpSpPr>
            <p:sp>
              <p:nvSpPr>
                <p:cNvPr id="1767" name="Rectangle 1766"/>
                <p:cNvSpPr/>
                <p:nvPr/>
              </p:nvSpPr>
              <p:spPr>
                <a:xfrm>
                  <a:off x="2583847" y="2780508"/>
                  <a:ext cx="966808" cy="5908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8" name="Rectangle 1767"/>
                <p:cNvSpPr/>
                <p:nvPr/>
              </p:nvSpPr>
              <p:spPr>
                <a:xfrm>
                  <a:off x="2423839" y="2980246"/>
                  <a:ext cx="966808" cy="5908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9" name="Parallelogram 1768"/>
                <p:cNvSpPr/>
                <p:nvPr/>
              </p:nvSpPr>
              <p:spPr>
                <a:xfrm rot="5400000" flipV="1">
                  <a:off x="3073866" y="3098880"/>
                  <a:ext cx="795165" cy="158424"/>
                </a:xfrm>
                <a:prstGeom prst="parallelogram">
                  <a:avLst>
                    <a:gd name="adj" fmla="val 12600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0" name="Parallelogram 1769"/>
                <p:cNvSpPr/>
                <p:nvPr/>
              </p:nvSpPr>
              <p:spPr>
                <a:xfrm>
                  <a:off x="2423839" y="2780508"/>
                  <a:ext cx="1121320" cy="195919"/>
                </a:xfrm>
                <a:prstGeom prst="parallelogram">
                  <a:avLst>
                    <a:gd name="adj" fmla="val 78803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47" name="Rectangle 1746"/>
              <p:cNvSpPr/>
              <p:nvPr/>
            </p:nvSpPr>
            <p:spPr>
              <a:xfrm>
                <a:off x="732035" y="308620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8" name="Rectangle 1747"/>
              <p:cNvSpPr/>
              <p:nvPr/>
            </p:nvSpPr>
            <p:spPr>
              <a:xfrm>
                <a:off x="925115" y="308797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9" name="Rectangle 1748"/>
              <p:cNvSpPr/>
              <p:nvPr/>
            </p:nvSpPr>
            <p:spPr>
              <a:xfrm>
                <a:off x="1118195" y="308797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0" name="Rectangle 1749"/>
              <p:cNvSpPr/>
              <p:nvPr/>
            </p:nvSpPr>
            <p:spPr>
              <a:xfrm>
                <a:off x="1311275" y="308797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1" name="Rectangle 1750"/>
              <p:cNvSpPr/>
              <p:nvPr/>
            </p:nvSpPr>
            <p:spPr>
              <a:xfrm>
                <a:off x="1504353" y="308797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2" name="Rectangle 1751"/>
              <p:cNvSpPr/>
              <p:nvPr/>
            </p:nvSpPr>
            <p:spPr>
              <a:xfrm>
                <a:off x="731037" y="322134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3" name="Rectangle 1752"/>
              <p:cNvSpPr/>
              <p:nvPr/>
            </p:nvSpPr>
            <p:spPr>
              <a:xfrm>
                <a:off x="924117" y="322311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4" name="Rectangle 1753"/>
              <p:cNvSpPr/>
              <p:nvPr/>
            </p:nvSpPr>
            <p:spPr>
              <a:xfrm>
                <a:off x="1117197" y="322311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5" name="Rectangle 1754"/>
              <p:cNvSpPr/>
              <p:nvPr/>
            </p:nvSpPr>
            <p:spPr>
              <a:xfrm>
                <a:off x="1310277" y="322311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6" name="Rectangle 1755"/>
              <p:cNvSpPr/>
              <p:nvPr/>
            </p:nvSpPr>
            <p:spPr>
              <a:xfrm>
                <a:off x="1503355" y="322311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7" name="Rectangle 1756"/>
              <p:cNvSpPr/>
              <p:nvPr/>
            </p:nvSpPr>
            <p:spPr>
              <a:xfrm>
                <a:off x="732035" y="3367091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8" name="Rectangle 1757"/>
              <p:cNvSpPr/>
              <p:nvPr/>
            </p:nvSpPr>
            <p:spPr>
              <a:xfrm>
                <a:off x="925115" y="3368860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9" name="Rectangle 1758"/>
              <p:cNvSpPr/>
              <p:nvPr/>
            </p:nvSpPr>
            <p:spPr>
              <a:xfrm>
                <a:off x="1118195" y="3368860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0" name="Rectangle 1759"/>
              <p:cNvSpPr/>
              <p:nvPr/>
            </p:nvSpPr>
            <p:spPr>
              <a:xfrm>
                <a:off x="1311275" y="3368860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1" name="Rectangle 1760"/>
              <p:cNvSpPr/>
              <p:nvPr/>
            </p:nvSpPr>
            <p:spPr>
              <a:xfrm>
                <a:off x="1504353" y="3368860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2" name="Rectangle 1761"/>
              <p:cNvSpPr/>
              <p:nvPr/>
            </p:nvSpPr>
            <p:spPr>
              <a:xfrm>
                <a:off x="731037" y="350223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3" name="Rectangle 1762"/>
              <p:cNvSpPr/>
              <p:nvPr/>
            </p:nvSpPr>
            <p:spPr>
              <a:xfrm>
                <a:off x="924117" y="350400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4" name="Rectangle 1763"/>
              <p:cNvSpPr/>
              <p:nvPr/>
            </p:nvSpPr>
            <p:spPr>
              <a:xfrm>
                <a:off x="1117197" y="350400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5" name="Rectangle 1764"/>
              <p:cNvSpPr/>
              <p:nvPr/>
            </p:nvSpPr>
            <p:spPr>
              <a:xfrm>
                <a:off x="1310277" y="350400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6" name="Rectangle 1765"/>
              <p:cNvSpPr/>
              <p:nvPr/>
            </p:nvSpPr>
            <p:spPr>
              <a:xfrm>
                <a:off x="1503355" y="350400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8" name="Group 1627"/>
            <p:cNvGrpSpPr/>
            <p:nvPr/>
          </p:nvGrpSpPr>
          <p:grpSpPr>
            <a:xfrm>
              <a:off x="2185680" y="4728658"/>
              <a:ext cx="2111484" cy="2057725"/>
              <a:chOff x="76200" y="4728656"/>
              <a:chExt cx="2111484" cy="2057725"/>
            </a:xfrm>
          </p:grpSpPr>
          <p:grpSp>
            <p:nvGrpSpPr>
              <p:cNvPr id="1689" name="Group 1688"/>
              <p:cNvGrpSpPr/>
              <p:nvPr/>
            </p:nvGrpSpPr>
            <p:grpSpPr>
              <a:xfrm>
                <a:off x="868532" y="4728656"/>
                <a:ext cx="1128840" cy="490566"/>
                <a:chOff x="484561" y="3095938"/>
                <a:chExt cx="1128840" cy="490566"/>
              </a:xfrm>
            </p:grpSpPr>
            <p:grpSp>
              <p:nvGrpSpPr>
                <p:cNvPr id="1731" name="Group 1730"/>
                <p:cNvGrpSpPr/>
                <p:nvPr/>
              </p:nvGrpSpPr>
              <p:grpSpPr>
                <a:xfrm>
                  <a:off x="484561" y="3095938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1742" name="Rectangle 1741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3" name="Rectangle 1742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4" name="Parallelogram 1743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5" name="Parallelogram 1744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32" name="Rectangle 1731"/>
                <p:cNvSpPr/>
                <p:nvPr/>
              </p:nvSpPr>
              <p:spPr>
                <a:xfrm>
                  <a:off x="509342" y="3319244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3" name="Rectangle 1732"/>
                <p:cNvSpPr/>
                <p:nvPr/>
              </p:nvSpPr>
              <p:spPr>
                <a:xfrm>
                  <a:off x="70242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4" name="Rectangle 1733"/>
                <p:cNvSpPr/>
                <p:nvPr/>
              </p:nvSpPr>
              <p:spPr>
                <a:xfrm>
                  <a:off x="89550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5" name="Rectangle 1734"/>
                <p:cNvSpPr/>
                <p:nvPr/>
              </p:nvSpPr>
              <p:spPr>
                <a:xfrm>
                  <a:off x="108858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6" name="Rectangle 1735"/>
                <p:cNvSpPr/>
                <p:nvPr/>
              </p:nvSpPr>
              <p:spPr>
                <a:xfrm>
                  <a:off x="1281660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7" name="Rectangle 1736"/>
                <p:cNvSpPr/>
                <p:nvPr/>
              </p:nvSpPr>
              <p:spPr>
                <a:xfrm>
                  <a:off x="508344" y="3454386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8" name="Rectangle 1737"/>
                <p:cNvSpPr/>
                <p:nvPr/>
              </p:nvSpPr>
              <p:spPr>
                <a:xfrm>
                  <a:off x="70142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9" name="Rectangle 1738"/>
                <p:cNvSpPr/>
                <p:nvPr/>
              </p:nvSpPr>
              <p:spPr>
                <a:xfrm>
                  <a:off x="89450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0" name="Rectangle 1739"/>
                <p:cNvSpPr/>
                <p:nvPr/>
              </p:nvSpPr>
              <p:spPr>
                <a:xfrm>
                  <a:off x="108758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1" name="Rectangle 1740"/>
                <p:cNvSpPr/>
                <p:nvPr/>
              </p:nvSpPr>
              <p:spPr>
                <a:xfrm>
                  <a:off x="1280662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0" name="Group 1689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723" name="Rectangle 1722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4" name="Rectangle 1723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5" name="Freeform 1724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6" name="Freeform 1725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7" name="Rectangle 1726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8" name="Oval 1727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9" name="Oval 1728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0" name="Rectangle 1729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1" name="Group 1690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715" name="Rectangle 1714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6" name="Rectangle 1715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7" name="Freeform 1716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8" name="Freeform 1717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9" name="Rectangle 1718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0" name="Oval 1719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1" name="Oval 1720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2" name="Rectangle 1721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2" name="Group 1691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707" name="Rectangle 1706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8" name="Rectangle 1707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9" name="Freeform 1708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0" name="Freeform 1709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1" name="Rectangle 1710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2" name="Oval 1711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3" name="Oval 1712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4" name="Rectangle 1713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3" name="Group 1692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699" name="Rectangle 1698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0" name="Rectangle 1699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1" name="Freeform 1700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2" name="Freeform 1701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3" name="Rectangle 1702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4" name="Oval 1703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5" name="Oval 1704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6" name="Rectangle 1705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94" name="Straight Connector 1693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5" name="Straight Connector 1694"/>
              <p:cNvCxnSpPr/>
              <p:nvPr/>
            </p:nvCxnSpPr>
            <p:spPr>
              <a:xfrm flipH="1">
                <a:off x="406887" y="5219222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6" name="Straight Connector 1695"/>
              <p:cNvCxnSpPr>
                <a:endCxn id="1715" idx="0"/>
              </p:cNvCxnSpPr>
              <p:nvPr/>
            </p:nvCxnSpPr>
            <p:spPr>
              <a:xfrm flipH="1">
                <a:off x="815248" y="5219222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7" name="Straight Connector 1696"/>
              <p:cNvCxnSpPr>
                <a:endCxn id="1707" idx="0"/>
              </p:cNvCxnSpPr>
              <p:nvPr/>
            </p:nvCxnSpPr>
            <p:spPr>
              <a:xfrm flipH="1">
                <a:off x="1198609" y="5219222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8" name="Straight Connector 1697"/>
              <p:cNvCxnSpPr>
                <a:endCxn id="1699" idx="0"/>
              </p:cNvCxnSpPr>
              <p:nvPr/>
            </p:nvCxnSpPr>
            <p:spPr>
              <a:xfrm>
                <a:off x="1349539" y="5219222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9" name="Group 1628"/>
            <p:cNvGrpSpPr/>
            <p:nvPr/>
          </p:nvGrpSpPr>
          <p:grpSpPr>
            <a:xfrm>
              <a:off x="76200" y="4728656"/>
              <a:ext cx="2111484" cy="2057725"/>
              <a:chOff x="76200" y="4728656"/>
              <a:chExt cx="2111484" cy="2057725"/>
            </a:xfrm>
          </p:grpSpPr>
          <p:grpSp>
            <p:nvGrpSpPr>
              <p:cNvPr id="1632" name="Group 1631"/>
              <p:cNvGrpSpPr/>
              <p:nvPr/>
            </p:nvGrpSpPr>
            <p:grpSpPr>
              <a:xfrm>
                <a:off x="868532" y="4728656"/>
                <a:ext cx="1128840" cy="490566"/>
                <a:chOff x="484561" y="3095938"/>
                <a:chExt cx="1128840" cy="490566"/>
              </a:xfrm>
            </p:grpSpPr>
            <p:grpSp>
              <p:nvGrpSpPr>
                <p:cNvPr id="1674" name="Group 1673"/>
                <p:cNvGrpSpPr/>
                <p:nvPr/>
              </p:nvGrpSpPr>
              <p:grpSpPr>
                <a:xfrm>
                  <a:off x="484561" y="3095938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1685" name="Rectangle 1684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6" name="Rectangle 1685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7" name="Parallelogram 1686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8" name="Parallelogram 1687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75" name="Rectangle 1674"/>
                <p:cNvSpPr/>
                <p:nvPr/>
              </p:nvSpPr>
              <p:spPr>
                <a:xfrm>
                  <a:off x="509342" y="3319244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6" name="Rectangle 1675"/>
                <p:cNvSpPr/>
                <p:nvPr/>
              </p:nvSpPr>
              <p:spPr>
                <a:xfrm>
                  <a:off x="70242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7" name="Rectangle 1676"/>
                <p:cNvSpPr/>
                <p:nvPr/>
              </p:nvSpPr>
              <p:spPr>
                <a:xfrm>
                  <a:off x="89550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8" name="Rectangle 1677"/>
                <p:cNvSpPr/>
                <p:nvPr/>
              </p:nvSpPr>
              <p:spPr>
                <a:xfrm>
                  <a:off x="108858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9" name="Rectangle 1678"/>
                <p:cNvSpPr/>
                <p:nvPr/>
              </p:nvSpPr>
              <p:spPr>
                <a:xfrm>
                  <a:off x="1281660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0" name="Rectangle 1679"/>
                <p:cNvSpPr/>
                <p:nvPr/>
              </p:nvSpPr>
              <p:spPr>
                <a:xfrm>
                  <a:off x="508344" y="3454386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1" name="Rectangle 1680"/>
                <p:cNvSpPr/>
                <p:nvPr/>
              </p:nvSpPr>
              <p:spPr>
                <a:xfrm>
                  <a:off x="70142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2" name="Rectangle 1681"/>
                <p:cNvSpPr/>
                <p:nvPr/>
              </p:nvSpPr>
              <p:spPr>
                <a:xfrm>
                  <a:off x="89450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3" name="Rectangle 1682"/>
                <p:cNvSpPr/>
                <p:nvPr/>
              </p:nvSpPr>
              <p:spPr>
                <a:xfrm>
                  <a:off x="108758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4" name="Rectangle 1683"/>
                <p:cNvSpPr/>
                <p:nvPr/>
              </p:nvSpPr>
              <p:spPr>
                <a:xfrm>
                  <a:off x="1280662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3" name="Group 1632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666" name="Rectangle 1665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7" name="Rectangle 1666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8" name="Freeform 1667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9" name="Freeform 1668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0" name="Rectangle 1669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1" name="Oval 1670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2" name="Oval 1671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3" name="Rectangle 1672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4" name="Group 1633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658" name="Rectangle 1657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9" name="Rectangle 1658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0" name="Freeform 1659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1" name="Freeform 1660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2" name="Rectangle 1661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3" name="Oval 1662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4" name="Oval 1663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5" name="Rectangle 1664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5" name="Group 1634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650" name="Rectangle 1649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1" name="Rectangle 1650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2" name="Freeform 1651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3" name="Freeform 1652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4" name="Rectangle 1653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5" name="Oval 1654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6" name="Oval 1655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7" name="Rectangle 1656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6" name="Group 1635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642" name="Rectangle 1641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3" name="Rectangle 1642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4" name="Freeform 1643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5" name="Freeform 1644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6" name="Rectangle 1645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7" name="Oval 1646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8" name="Oval 1647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9" name="Rectangle 1648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37" name="Straight Connector 1636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8" name="Straight Connector 1637"/>
              <p:cNvCxnSpPr/>
              <p:nvPr/>
            </p:nvCxnSpPr>
            <p:spPr>
              <a:xfrm flipH="1">
                <a:off x="406887" y="5219222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9" name="Straight Connector 1638"/>
              <p:cNvCxnSpPr>
                <a:endCxn id="1658" idx="0"/>
              </p:cNvCxnSpPr>
              <p:nvPr/>
            </p:nvCxnSpPr>
            <p:spPr>
              <a:xfrm flipH="1">
                <a:off x="815248" y="5219222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0" name="Straight Connector 1639"/>
              <p:cNvCxnSpPr>
                <a:endCxn id="1650" idx="0"/>
              </p:cNvCxnSpPr>
              <p:nvPr/>
            </p:nvCxnSpPr>
            <p:spPr>
              <a:xfrm flipH="1">
                <a:off x="1198609" y="5219222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1" name="Straight Connector 1640"/>
              <p:cNvCxnSpPr>
                <a:endCxn id="1642" idx="0"/>
              </p:cNvCxnSpPr>
              <p:nvPr/>
            </p:nvCxnSpPr>
            <p:spPr>
              <a:xfrm>
                <a:off x="1349539" y="5219222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30" name="Straight Connector 1629"/>
            <p:cNvCxnSpPr>
              <a:endCxn id="1688" idx="0"/>
            </p:cNvCxnSpPr>
            <p:nvPr/>
          </p:nvCxnSpPr>
          <p:spPr>
            <a:xfrm flipH="1">
              <a:off x="1431162" y="3774683"/>
              <a:ext cx="1087610" cy="9539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1" name="Straight Connector 1630"/>
            <p:cNvCxnSpPr/>
            <p:nvPr/>
          </p:nvCxnSpPr>
          <p:spPr>
            <a:xfrm>
              <a:off x="2518772" y="3774683"/>
              <a:ext cx="1103045" cy="9539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1" name="Group 1770"/>
          <p:cNvGrpSpPr/>
          <p:nvPr/>
        </p:nvGrpSpPr>
        <p:grpSpPr>
          <a:xfrm>
            <a:off x="12457319" y="2984121"/>
            <a:ext cx="4220964" cy="3790680"/>
            <a:chOff x="76200" y="2995703"/>
            <a:chExt cx="4220964" cy="3790680"/>
          </a:xfrm>
        </p:grpSpPr>
        <p:grpSp>
          <p:nvGrpSpPr>
            <p:cNvPr id="1772" name="Group 1771"/>
            <p:cNvGrpSpPr/>
            <p:nvPr/>
          </p:nvGrpSpPr>
          <p:grpSpPr>
            <a:xfrm>
              <a:off x="2035368" y="2995703"/>
              <a:ext cx="1126822" cy="795166"/>
              <a:chOff x="710663" y="2855382"/>
              <a:chExt cx="1126822" cy="795166"/>
            </a:xfrm>
          </p:grpSpPr>
          <p:grpSp>
            <p:nvGrpSpPr>
              <p:cNvPr id="1891" name="Group 1890"/>
              <p:cNvGrpSpPr/>
              <p:nvPr/>
            </p:nvGrpSpPr>
            <p:grpSpPr>
              <a:xfrm>
                <a:off x="710663" y="2855382"/>
                <a:ext cx="1126822" cy="795166"/>
                <a:chOff x="2423839" y="2780508"/>
                <a:chExt cx="1126822" cy="795166"/>
              </a:xfrm>
            </p:grpSpPr>
            <p:sp>
              <p:nvSpPr>
                <p:cNvPr id="1912" name="Rectangle 1911"/>
                <p:cNvSpPr/>
                <p:nvPr/>
              </p:nvSpPr>
              <p:spPr>
                <a:xfrm>
                  <a:off x="2583847" y="2780508"/>
                  <a:ext cx="966808" cy="5908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3" name="Rectangle 1912"/>
                <p:cNvSpPr/>
                <p:nvPr/>
              </p:nvSpPr>
              <p:spPr>
                <a:xfrm>
                  <a:off x="2423839" y="2980246"/>
                  <a:ext cx="966808" cy="59082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4" name="Parallelogram 1913"/>
                <p:cNvSpPr/>
                <p:nvPr/>
              </p:nvSpPr>
              <p:spPr>
                <a:xfrm rot="5400000" flipV="1">
                  <a:off x="3073866" y="3098880"/>
                  <a:ext cx="795165" cy="158424"/>
                </a:xfrm>
                <a:prstGeom prst="parallelogram">
                  <a:avLst>
                    <a:gd name="adj" fmla="val 12600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5" name="Parallelogram 1914"/>
                <p:cNvSpPr/>
                <p:nvPr/>
              </p:nvSpPr>
              <p:spPr>
                <a:xfrm>
                  <a:off x="2423839" y="2780508"/>
                  <a:ext cx="1121320" cy="195919"/>
                </a:xfrm>
                <a:prstGeom prst="parallelogram">
                  <a:avLst>
                    <a:gd name="adj" fmla="val 78803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92" name="Rectangle 1891"/>
              <p:cNvSpPr/>
              <p:nvPr/>
            </p:nvSpPr>
            <p:spPr>
              <a:xfrm>
                <a:off x="732035" y="308620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3" name="Rectangle 1892"/>
              <p:cNvSpPr/>
              <p:nvPr/>
            </p:nvSpPr>
            <p:spPr>
              <a:xfrm>
                <a:off x="925115" y="308797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4" name="Rectangle 1893"/>
              <p:cNvSpPr/>
              <p:nvPr/>
            </p:nvSpPr>
            <p:spPr>
              <a:xfrm>
                <a:off x="1118195" y="308797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5" name="Rectangle 1894"/>
              <p:cNvSpPr/>
              <p:nvPr/>
            </p:nvSpPr>
            <p:spPr>
              <a:xfrm>
                <a:off x="1311275" y="308797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6" name="Rectangle 1895"/>
              <p:cNvSpPr/>
              <p:nvPr/>
            </p:nvSpPr>
            <p:spPr>
              <a:xfrm>
                <a:off x="1504353" y="308797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7" name="Rectangle 1896"/>
              <p:cNvSpPr/>
              <p:nvPr/>
            </p:nvSpPr>
            <p:spPr>
              <a:xfrm>
                <a:off x="731037" y="3221345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8" name="Rectangle 1897"/>
              <p:cNvSpPr/>
              <p:nvPr/>
            </p:nvSpPr>
            <p:spPr>
              <a:xfrm>
                <a:off x="924117" y="322311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9" name="Rectangle 1898"/>
              <p:cNvSpPr/>
              <p:nvPr/>
            </p:nvSpPr>
            <p:spPr>
              <a:xfrm>
                <a:off x="1117197" y="322311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0" name="Rectangle 1899"/>
              <p:cNvSpPr/>
              <p:nvPr/>
            </p:nvSpPr>
            <p:spPr>
              <a:xfrm>
                <a:off x="1310277" y="322311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1" name="Rectangle 1900"/>
              <p:cNvSpPr/>
              <p:nvPr/>
            </p:nvSpPr>
            <p:spPr>
              <a:xfrm>
                <a:off x="1503355" y="3223114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2" name="Rectangle 1901"/>
              <p:cNvSpPr/>
              <p:nvPr/>
            </p:nvSpPr>
            <p:spPr>
              <a:xfrm>
                <a:off x="732035" y="3367091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3" name="Rectangle 1902"/>
              <p:cNvSpPr/>
              <p:nvPr/>
            </p:nvSpPr>
            <p:spPr>
              <a:xfrm>
                <a:off x="925115" y="3368860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4" name="Rectangle 1903"/>
              <p:cNvSpPr/>
              <p:nvPr/>
            </p:nvSpPr>
            <p:spPr>
              <a:xfrm>
                <a:off x="1118195" y="3368860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5" name="Rectangle 1904"/>
              <p:cNvSpPr/>
              <p:nvPr/>
            </p:nvSpPr>
            <p:spPr>
              <a:xfrm>
                <a:off x="1311275" y="3368860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6" name="Rectangle 1905"/>
              <p:cNvSpPr/>
              <p:nvPr/>
            </p:nvSpPr>
            <p:spPr>
              <a:xfrm>
                <a:off x="1504353" y="3368860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7" name="Rectangle 1906"/>
              <p:cNvSpPr/>
              <p:nvPr/>
            </p:nvSpPr>
            <p:spPr>
              <a:xfrm>
                <a:off x="731037" y="3502233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8" name="Rectangle 1907"/>
              <p:cNvSpPr/>
              <p:nvPr/>
            </p:nvSpPr>
            <p:spPr>
              <a:xfrm>
                <a:off x="924117" y="350400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9" name="Rectangle 1908"/>
              <p:cNvSpPr/>
              <p:nvPr/>
            </p:nvSpPr>
            <p:spPr>
              <a:xfrm>
                <a:off x="1117197" y="350400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0" name="Rectangle 1909"/>
              <p:cNvSpPr/>
              <p:nvPr/>
            </p:nvSpPr>
            <p:spPr>
              <a:xfrm>
                <a:off x="1310277" y="350400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1" name="Rectangle 1910"/>
              <p:cNvSpPr/>
              <p:nvPr/>
            </p:nvSpPr>
            <p:spPr>
              <a:xfrm>
                <a:off x="1503355" y="3504002"/>
                <a:ext cx="143757" cy="1104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3" name="Group 1772"/>
            <p:cNvGrpSpPr/>
            <p:nvPr/>
          </p:nvGrpSpPr>
          <p:grpSpPr>
            <a:xfrm>
              <a:off x="2185680" y="4728658"/>
              <a:ext cx="2111484" cy="2057725"/>
              <a:chOff x="76200" y="4728656"/>
              <a:chExt cx="2111484" cy="2057725"/>
            </a:xfrm>
          </p:grpSpPr>
          <p:grpSp>
            <p:nvGrpSpPr>
              <p:cNvPr id="1834" name="Group 1833"/>
              <p:cNvGrpSpPr/>
              <p:nvPr/>
            </p:nvGrpSpPr>
            <p:grpSpPr>
              <a:xfrm>
                <a:off x="868532" y="4728656"/>
                <a:ext cx="1128840" cy="490566"/>
                <a:chOff x="484561" y="3095938"/>
                <a:chExt cx="1128840" cy="490566"/>
              </a:xfrm>
            </p:grpSpPr>
            <p:grpSp>
              <p:nvGrpSpPr>
                <p:cNvPr id="1876" name="Group 1875"/>
                <p:cNvGrpSpPr/>
                <p:nvPr/>
              </p:nvGrpSpPr>
              <p:grpSpPr>
                <a:xfrm>
                  <a:off x="484561" y="3095938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1887" name="Rectangle 1886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8" name="Rectangle 1887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9" name="Parallelogram 1888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0" name="Parallelogram 1889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77" name="Rectangle 1876"/>
                <p:cNvSpPr/>
                <p:nvPr/>
              </p:nvSpPr>
              <p:spPr>
                <a:xfrm>
                  <a:off x="509342" y="3319244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8" name="Rectangle 1877"/>
                <p:cNvSpPr/>
                <p:nvPr/>
              </p:nvSpPr>
              <p:spPr>
                <a:xfrm>
                  <a:off x="70242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9" name="Rectangle 1878"/>
                <p:cNvSpPr/>
                <p:nvPr/>
              </p:nvSpPr>
              <p:spPr>
                <a:xfrm>
                  <a:off x="89550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0" name="Rectangle 1879"/>
                <p:cNvSpPr/>
                <p:nvPr/>
              </p:nvSpPr>
              <p:spPr>
                <a:xfrm>
                  <a:off x="108858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1" name="Rectangle 1880"/>
                <p:cNvSpPr/>
                <p:nvPr/>
              </p:nvSpPr>
              <p:spPr>
                <a:xfrm>
                  <a:off x="1281660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2" name="Rectangle 1881"/>
                <p:cNvSpPr/>
                <p:nvPr/>
              </p:nvSpPr>
              <p:spPr>
                <a:xfrm>
                  <a:off x="508344" y="3454386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3" name="Rectangle 1882"/>
                <p:cNvSpPr/>
                <p:nvPr/>
              </p:nvSpPr>
              <p:spPr>
                <a:xfrm>
                  <a:off x="70142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4" name="Rectangle 1883"/>
                <p:cNvSpPr/>
                <p:nvPr/>
              </p:nvSpPr>
              <p:spPr>
                <a:xfrm>
                  <a:off x="89450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5" name="Rectangle 1884"/>
                <p:cNvSpPr/>
                <p:nvPr/>
              </p:nvSpPr>
              <p:spPr>
                <a:xfrm>
                  <a:off x="108758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6" name="Rectangle 1885"/>
                <p:cNvSpPr/>
                <p:nvPr/>
              </p:nvSpPr>
              <p:spPr>
                <a:xfrm>
                  <a:off x="1280662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35" name="Group 1834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868" name="Rectangle 1867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9" name="Rectangle 1868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0" name="Freeform 1869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1" name="Freeform 1870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2" name="Rectangle 1871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3" name="Oval 1872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4" name="Oval 1873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5" name="Rectangle 1874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36" name="Group 1835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860" name="Rectangle 1859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1" name="Rectangle 1860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2" name="Freeform 1861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3" name="Freeform 1862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4" name="Rectangle 1863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5" name="Oval 1864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6" name="Oval 1865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7" name="Rectangle 1866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37" name="Group 1836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852" name="Rectangle 1851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3" name="Rectangle 1852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4" name="Freeform 1853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5" name="Freeform 1854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6" name="Rectangle 1855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7" name="Oval 1856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8" name="Oval 1857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9" name="Rectangle 1858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38" name="Group 1837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844" name="Rectangle 1843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5" name="Rectangle 1844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6" name="Freeform 1845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7" name="Freeform 1846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8" name="Rectangle 1847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9" name="Oval 1848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0" name="Oval 1849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1" name="Rectangle 1850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39" name="Straight Connector 1838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0" name="Straight Connector 1839"/>
              <p:cNvCxnSpPr/>
              <p:nvPr/>
            </p:nvCxnSpPr>
            <p:spPr>
              <a:xfrm flipH="1">
                <a:off x="406887" y="5219222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1" name="Straight Connector 1840"/>
              <p:cNvCxnSpPr>
                <a:endCxn id="1860" idx="0"/>
              </p:cNvCxnSpPr>
              <p:nvPr/>
            </p:nvCxnSpPr>
            <p:spPr>
              <a:xfrm flipH="1">
                <a:off x="815248" y="5219222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2" name="Straight Connector 1841"/>
              <p:cNvCxnSpPr>
                <a:endCxn id="1852" idx="0"/>
              </p:cNvCxnSpPr>
              <p:nvPr/>
            </p:nvCxnSpPr>
            <p:spPr>
              <a:xfrm flipH="1">
                <a:off x="1198609" y="5219222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3" name="Straight Connector 1842"/>
              <p:cNvCxnSpPr>
                <a:endCxn id="1844" idx="0"/>
              </p:cNvCxnSpPr>
              <p:nvPr/>
            </p:nvCxnSpPr>
            <p:spPr>
              <a:xfrm>
                <a:off x="1349539" y="5219222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4" name="Group 1773"/>
            <p:cNvGrpSpPr/>
            <p:nvPr/>
          </p:nvGrpSpPr>
          <p:grpSpPr>
            <a:xfrm>
              <a:off x="76200" y="4728656"/>
              <a:ext cx="2111484" cy="2057725"/>
              <a:chOff x="76200" y="4728656"/>
              <a:chExt cx="2111484" cy="2057725"/>
            </a:xfrm>
          </p:grpSpPr>
          <p:grpSp>
            <p:nvGrpSpPr>
              <p:cNvPr id="1777" name="Group 1776"/>
              <p:cNvGrpSpPr/>
              <p:nvPr/>
            </p:nvGrpSpPr>
            <p:grpSpPr>
              <a:xfrm>
                <a:off x="868532" y="4728656"/>
                <a:ext cx="1128840" cy="490566"/>
                <a:chOff x="484561" y="3095938"/>
                <a:chExt cx="1128840" cy="490566"/>
              </a:xfrm>
            </p:grpSpPr>
            <p:grpSp>
              <p:nvGrpSpPr>
                <p:cNvPr id="1819" name="Group 1818"/>
                <p:cNvGrpSpPr/>
                <p:nvPr/>
              </p:nvGrpSpPr>
              <p:grpSpPr>
                <a:xfrm>
                  <a:off x="484561" y="3095938"/>
                  <a:ext cx="1128840" cy="490566"/>
                  <a:chOff x="1565910" y="4343400"/>
                  <a:chExt cx="1601473" cy="695961"/>
                </a:xfrm>
              </p:grpSpPr>
              <p:sp>
                <p:nvSpPr>
                  <p:cNvPr id="1830" name="Rectangle 1829"/>
                  <p:cNvSpPr/>
                  <p:nvPr/>
                </p:nvSpPr>
                <p:spPr>
                  <a:xfrm>
                    <a:off x="1790700" y="4343400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1" name="Rectangle 1830"/>
                  <p:cNvSpPr/>
                  <p:nvPr/>
                </p:nvSpPr>
                <p:spPr>
                  <a:xfrm>
                    <a:off x="1565910" y="4620261"/>
                    <a:ext cx="1371600" cy="41909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2" name="Parallelogram 1831"/>
                  <p:cNvSpPr/>
                  <p:nvPr/>
                </p:nvSpPr>
                <p:spPr>
                  <a:xfrm rot="5400000" flipV="1">
                    <a:off x="2707008" y="4578987"/>
                    <a:ext cx="695959" cy="224790"/>
                  </a:xfrm>
                  <a:prstGeom prst="parallelogram">
                    <a:avLst>
                      <a:gd name="adj" fmla="val 126329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3" name="Parallelogram 1832"/>
                  <p:cNvSpPr/>
                  <p:nvPr/>
                </p:nvSpPr>
                <p:spPr>
                  <a:xfrm>
                    <a:off x="1565911" y="4343402"/>
                    <a:ext cx="1596390" cy="276859"/>
                  </a:xfrm>
                  <a:prstGeom prst="parallelogram">
                    <a:avLst>
                      <a:gd name="adj" fmla="val 7981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20" name="Rectangle 1819"/>
                <p:cNvSpPr/>
                <p:nvPr/>
              </p:nvSpPr>
              <p:spPr>
                <a:xfrm>
                  <a:off x="509342" y="3319244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1" name="Rectangle 1820"/>
                <p:cNvSpPr/>
                <p:nvPr/>
              </p:nvSpPr>
              <p:spPr>
                <a:xfrm>
                  <a:off x="70242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2" name="Rectangle 1821"/>
                <p:cNvSpPr/>
                <p:nvPr/>
              </p:nvSpPr>
              <p:spPr>
                <a:xfrm>
                  <a:off x="89550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3" name="Rectangle 1822"/>
                <p:cNvSpPr/>
                <p:nvPr/>
              </p:nvSpPr>
              <p:spPr>
                <a:xfrm>
                  <a:off x="1088582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4" name="Rectangle 1823"/>
                <p:cNvSpPr/>
                <p:nvPr/>
              </p:nvSpPr>
              <p:spPr>
                <a:xfrm>
                  <a:off x="1281660" y="3321013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5" name="Rectangle 1824"/>
                <p:cNvSpPr/>
                <p:nvPr/>
              </p:nvSpPr>
              <p:spPr>
                <a:xfrm>
                  <a:off x="508344" y="3454386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6" name="Rectangle 1825"/>
                <p:cNvSpPr/>
                <p:nvPr/>
              </p:nvSpPr>
              <p:spPr>
                <a:xfrm>
                  <a:off x="70142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7" name="Rectangle 1826"/>
                <p:cNvSpPr/>
                <p:nvPr/>
              </p:nvSpPr>
              <p:spPr>
                <a:xfrm>
                  <a:off x="89450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8" name="Rectangle 1827"/>
                <p:cNvSpPr/>
                <p:nvPr/>
              </p:nvSpPr>
              <p:spPr>
                <a:xfrm>
                  <a:off x="1087584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9" name="Rectangle 1828"/>
                <p:cNvSpPr/>
                <p:nvPr/>
              </p:nvSpPr>
              <p:spPr>
                <a:xfrm>
                  <a:off x="1280662" y="3456155"/>
                  <a:ext cx="143757" cy="110411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8" name="Group 1777"/>
              <p:cNvGrpSpPr/>
              <p:nvPr/>
            </p:nvGrpSpPr>
            <p:grpSpPr>
              <a:xfrm>
                <a:off x="76200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811" name="Rectangle 1810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2" name="Rectangle 1811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3" name="Freeform 1812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4" name="Freeform 1813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5" name="Rectangle 1814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6" name="Oval 1815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7" name="Oval 1816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8" name="Rectangle 1817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79" name="Group 1778"/>
              <p:cNvGrpSpPr/>
              <p:nvPr/>
            </p:nvGrpSpPr>
            <p:grpSpPr>
              <a:xfrm>
                <a:off x="48456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803" name="Rectangle 1802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4" name="Rectangle 1803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5" name="Freeform 1804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6" name="Freeform 1805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7" name="Rectangle 1806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8" name="Oval 1807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9" name="Oval 1808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0" name="Rectangle 1809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0" name="Group 1779"/>
              <p:cNvGrpSpPr/>
              <p:nvPr/>
            </p:nvGrpSpPr>
            <p:grpSpPr>
              <a:xfrm>
                <a:off x="867922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795" name="Rectangle 1794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6" name="Rectangle 1795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7" name="Freeform 1796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8" name="Freeform 1797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9" name="Rectangle 1798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0" name="Oval 1799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1" name="Oval 1800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2" name="Rectangle 1801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1" name="Group 1780"/>
              <p:cNvGrpSpPr/>
              <p:nvPr/>
            </p:nvGrpSpPr>
            <p:grpSpPr>
              <a:xfrm>
                <a:off x="1704681" y="5848433"/>
                <a:ext cx="483003" cy="937948"/>
                <a:chOff x="2816860" y="645160"/>
                <a:chExt cx="612140" cy="1188720"/>
              </a:xfrm>
            </p:grpSpPr>
            <p:sp>
              <p:nvSpPr>
                <p:cNvPr id="1787" name="Rectangle 1786"/>
                <p:cNvSpPr/>
                <p:nvPr/>
              </p:nvSpPr>
              <p:spPr>
                <a:xfrm>
                  <a:off x="3045460" y="645160"/>
                  <a:ext cx="38100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8" name="Rectangle 1787"/>
                <p:cNvSpPr/>
                <p:nvPr/>
              </p:nvSpPr>
              <p:spPr>
                <a:xfrm>
                  <a:off x="2816860" y="914400"/>
                  <a:ext cx="383540" cy="9144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9" name="Freeform 1788"/>
                <p:cNvSpPr/>
                <p:nvPr/>
              </p:nvSpPr>
              <p:spPr>
                <a:xfrm>
                  <a:off x="2816860" y="645160"/>
                  <a:ext cx="609600" cy="269240"/>
                </a:xfrm>
                <a:custGeom>
                  <a:avLst/>
                  <a:gdLst>
                    <a:gd name="connsiteX0" fmla="*/ 0 w 617220"/>
                    <a:gd name="connsiteY0" fmla="*/ 266700 h 269240"/>
                    <a:gd name="connsiteX1" fmla="*/ 231140 w 617220"/>
                    <a:gd name="connsiteY1" fmla="*/ 0 h 269240"/>
                    <a:gd name="connsiteX2" fmla="*/ 617220 w 617220"/>
                    <a:gd name="connsiteY2" fmla="*/ 0 h 269240"/>
                    <a:gd name="connsiteX3" fmla="*/ 388620 w 617220"/>
                    <a:gd name="connsiteY3" fmla="*/ 269240 h 269240"/>
                    <a:gd name="connsiteX4" fmla="*/ 0 w 617220"/>
                    <a:gd name="connsiteY4" fmla="*/ 266700 h 2692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7220" h="269240">
                      <a:moveTo>
                        <a:pt x="0" y="266700"/>
                      </a:moveTo>
                      <a:lnTo>
                        <a:pt x="231140" y="0"/>
                      </a:lnTo>
                      <a:lnTo>
                        <a:pt x="617220" y="0"/>
                      </a:lnTo>
                      <a:lnTo>
                        <a:pt x="388620" y="269240"/>
                      </a:lnTo>
                      <a:lnTo>
                        <a:pt x="0" y="2667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0" name="Freeform 1789"/>
                <p:cNvSpPr/>
                <p:nvPr/>
              </p:nvSpPr>
              <p:spPr>
                <a:xfrm>
                  <a:off x="3202940" y="647700"/>
                  <a:ext cx="226060" cy="1186180"/>
                </a:xfrm>
                <a:custGeom>
                  <a:avLst/>
                  <a:gdLst>
                    <a:gd name="connsiteX0" fmla="*/ 220980 w 226060"/>
                    <a:gd name="connsiteY0" fmla="*/ 0 h 1186180"/>
                    <a:gd name="connsiteX1" fmla="*/ 226060 w 226060"/>
                    <a:gd name="connsiteY1" fmla="*/ 916940 h 1186180"/>
                    <a:gd name="connsiteX2" fmla="*/ 0 w 226060"/>
                    <a:gd name="connsiteY2" fmla="*/ 1186180 h 1186180"/>
                    <a:gd name="connsiteX3" fmla="*/ 0 w 226060"/>
                    <a:gd name="connsiteY3" fmla="*/ 261620 h 1186180"/>
                    <a:gd name="connsiteX4" fmla="*/ 220980 w 226060"/>
                    <a:gd name="connsiteY4" fmla="*/ 0 h 1186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060" h="1186180">
                      <a:moveTo>
                        <a:pt x="220980" y="0"/>
                      </a:moveTo>
                      <a:cubicBezTo>
                        <a:pt x="222673" y="305647"/>
                        <a:pt x="224367" y="611293"/>
                        <a:pt x="226060" y="916940"/>
                      </a:cubicBezTo>
                      <a:lnTo>
                        <a:pt x="0" y="1186180"/>
                      </a:lnTo>
                      <a:lnTo>
                        <a:pt x="0" y="261620"/>
                      </a:lnTo>
                      <a:lnTo>
                        <a:pt x="22098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1" name="Rectangle 1790"/>
                <p:cNvSpPr/>
                <p:nvPr/>
              </p:nvSpPr>
              <p:spPr>
                <a:xfrm>
                  <a:off x="2856230" y="9906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2" name="Oval 1791"/>
                <p:cNvSpPr/>
                <p:nvPr/>
              </p:nvSpPr>
              <p:spPr>
                <a:xfrm>
                  <a:off x="2856230" y="129540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3" name="Oval 1792"/>
                <p:cNvSpPr/>
                <p:nvPr/>
              </p:nvSpPr>
              <p:spPr>
                <a:xfrm>
                  <a:off x="2856229" y="13792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4" name="Rectangle 1793"/>
                <p:cNvSpPr/>
                <p:nvPr/>
              </p:nvSpPr>
              <p:spPr>
                <a:xfrm>
                  <a:off x="2856230" y="11430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82" name="Straight Connector 1781"/>
              <p:cNvCxnSpPr/>
              <p:nvPr/>
            </p:nvCxnSpPr>
            <p:spPr>
              <a:xfrm>
                <a:off x="1428764" y="6301374"/>
                <a:ext cx="2014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Straight Connector 1782"/>
              <p:cNvCxnSpPr/>
              <p:nvPr/>
            </p:nvCxnSpPr>
            <p:spPr>
              <a:xfrm flipH="1">
                <a:off x="406887" y="5219222"/>
                <a:ext cx="942652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Straight Connector 1783"/>
              <p:cNvCxnSpPr>
                <a:endCxn id="1803" idx="0"/>
              </p:cNvCxnSpPr>
              <p:nvPr/>
            </p:nvCxnSpPr>
            <p:spPr>
              <a:xfrm flipH="1">
                <a:off x="815248" y="5219222"/>
                <a:ext cx="534291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Straight Connector 1784"/>
              <p:cNvCxnSpPr>
                <a:endCxn id="1795" idx="0"/>
              </p:cNvCxnSpPr>
              <p:nvPr/>
            </p:nvCxnSpPr>
            <p:spPr>
              <a:xfrm flipH="1">
                <a:off x="1198609" y="5219222"/>
                <a:ext cx="150930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Straight Connector 1785"/>
              <p:cNvCxnSpPr>
                <a:endCxn id="1787" idx="0"/>
              </p:cNvCxnSpPr>
              <p:nvPr/>
            </p:nvCxnSpPr>
            <p:spPr>
              <a:xfrm>
                <a:off x="1349539" y="5219222"/>
                <a:ext cx="685829" cy="6292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75" name="Straight Connector 1774"/>
            <p:cNvCxnSpPr>
              <a:endCxn id="1833" idx="0"/>
            </p:cNvCxnSpPr>
            <p:nvPr/>
          </p:nvCxnSpPr>
          <p:spPr>
            <a:xfrm flipH="1">
              <a:off x="1431162" y="3774683"/>
              <a:ext cx="1087610" cy="9539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6" name="Straight Connector 1775"/>
            <p:cNvCxnSpPr/>
            <p:nvPr/>
          </p:nvCxnSpPr>
          <p:spPr>
            <a:xfrm>
              <a:off x="2518772" y="3774683"/>
              <a:ext cx="1103045" cy="9539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1" name="Straight Connector 870"/>
          <p:cNvCxnSpPr/>
          <p:nvPr/>
        </p:nvCxnSpPr>
        <p:spPr>
          <a:xfrm>
            <a:off x="184472" y="4343400"/>
            <a:ext cx="179190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3" name="TextBox 872"/>
          <p:cNvSpPr txBox="1"/>
          <p:nvPr/>
        </p:nvSpPr>
        <p:spPr>
          <a:xfrm>
            <a:off x="16719260" y="4340045"/>
            <a:ext cx="1391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Edge</a:t>
            </a:r>
            <a:endParaRPr lang="en-US" sz="4800" dirty="0"/>
          </a:p>
        </p:txBody>
      </p:sp>
      <p:sp>
        <p:nvSpPr>
          <p:cNvPr id="874" name="TextBox 873"/>
          <p:cNvSpPr txBox="1"/>
          <p:nvPr/>
        </p:nvSpPr>
        <p:spPr>
          <a:xfrm>
            <a:off x="14923765" y="2183532"/>
            <a:ext cx="3204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Aggregation</a:t>
            </a:r>
            <a:endParaRPr lang="en-US" sz="4800" dirty="0"/>
          </a:p>
        </p:txBody>
      </p:sp>
      <p:sp>
        <p:nvSpPr>
          <p:cNvPr id="875" name="TextBox 874"/>
          <p:cNvSpPr txBox="1"/>
          <p:nvPr/>
        </p:nvSpPr>
        <p:spPr>
          <a:xfrm>
            <a:off x="16777082" y="-10701"/>
            <a:ext cx="1351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Core</a:t>
            </a:r>
            <a:endParaRPr lang="en-US" sz="4800" dirty="0"/>
          </a:p>
        </p:txBody>
      </p:sp>
      <p:cxnSp>
        <p:nvCxnSpPr>
          <p:cNvPr id="1307" name="Straight Connector 1306"/>
          <p:cNvCxnSpPr/>
          <p:nvPr/>
        </p:nvCxnSpPr>
        <p:spPr>
          <a:xfrm>
            <a:off x="184472" y="2209800"/>
            <a:ext cx="179190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3" name="Straight Connector 3882"/>
          <p:cNvCxnSpPr>
            <a:stCxn id="3817" idx="2"/>
            <a:endCxn id="1233" idx="0"/>
          </p:cNvCxnSpPr>
          <p:nvPr/>
        </p:nvCxnSpPr>
        <p:spPr>
          <a:xfrm flipH="1">
            <a:off x="2678780" y="1415371"/>
            <a:ext cx="1953821" cy="1568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5" name="Straight Connector 3884"/>
          <p:cNvCxnSpPr>
            <a:stCxn id="3817" idx="2"/>
            <a:endCxn id="2323" idx="0"/>
          </p:cNvCxnSpPr>
          <p:nvPr/>
        </p:nvCxnSpPr>
        <p:spPr>
          <a:xfrm>
            <a:off x="4632601" y="1415371"/>
            <a:ext cx="2172178" cy="1568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7" name="Straight Connector 3886"/>
          <p:cNvCxnSpPr>
            <a:stCxn id="3817" idx="2"/>
            <a:endCxn id="2540" idx="0"/>
          </p:cNvCxnSpPr>
          <p:nvPr/>
        </p:nvCxnSpPr>
        <p:spPr>
          <a:xfrm>
            <a:off x="4632601" y="1415371"/>
            <a:ext cx="6215425" cy="1568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9" name="Straight Connector 3888"/>
          <p:cNvCxnSpPr>
            <a:stCxn id="3817" idx="2"/>
            <a:endCxn id="2751" idx="0"/>
          </p:cNvCxnSpPr>
          <p:nvPr/>
        </p:nvCxnSpPr>
        <p:spPr>
          <a:xfrm>
            <a:off x="4632601" y="1415371"/>
            <a:ext cx="10424176" cy="1568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1" name="Straight Connector 3890"/>
          <p:cNvCxnSpPr>
            <a:stCxn id="3879" idx="2"/>
            <a:endCxn id="2754" idx="1"/>
          </p:cNvCxnSpPr>
          <p:nvPr/>
        </p:nvCxnSpPr>
        <p:spPr>
          <a:xfrm>
            <a:off x="12816972" y="1415371"/>
            <a:ext cx="2234248" cy="1568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3" name="Straight Connector 3892"/>
          <p:cNvCxnSpPr>
            <a:stCxn id="3879" idx="2"/>
            <a:endCxn id="2540" idx="0"/>
          </p:cNvCxnSpPr>
          <p:nvPr/>
        </p:nvCxnSpPr>
        <p:spPr>
          <a:xfrm flipH="1">
            <a:off x="10848026" y="1415371"/>
            <a:ext cx="1968946" cy="1568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5" name="Straight Connector 3894"/>
          <p:cNvCxnSpPr>
            <a:stCxn id="3879" idx="2"/>
            <a:endCxn id="2323" idx="0"/>
          </p:cNvCxnSpPr>
          <p:nvPr/>
        </p:nvCxnSpPr>
        <p:spPr>
          <a:xfrm flipH="1">
            <a:off x="6804779" y="1415371"/>
            <a:ext cx="6012193" cy="1568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7" name="Straight Connector 3896"/>
          <p:cNvCxnSpPr>
            <a:stCxn id="3879" idx="2"/>
            <a:endCxn id="1233" idx="0"/>
          </p:cNvCxnSpPr>
          <p:nvPr/>
        </p:nvCxnSpPr>
        <p:spPr>
          <a:xfrm flipH="1">
            <a:off x="2678780" y="1415371"/>
            <a:ext cx="10138192" cy="1568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9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mmckeown</dc:creator>
  <cp:lastModifiedBy>mmckeown</cp:lastModifiedBy>
  <cp:revision>66</cp:revision>
  <dcterms:created xsi:type="dcterms:W3CDTF">2006-08-16T00:00:00Z</dcterms:created>
  <dcterms:modified xsi:type="dcterms:W3CDTF">2014-01-14T05:47:48Z</dcterms:modified>
</cp:coreProperties>
</file>