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288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82" y="-518"/>
      </p:cViewPr>
      <p:guideLst>
        <p:guide orient="horz" pos="216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30426"/>
            <a:ext cx="155448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3886200"/>
            <a:ext cx="12801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274639"/>
            <a:ext cx="4114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9"/>
            <a:ext cx="1203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4406901"/>
            <a:ext cx="155448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2906713"/>
            <a:ext cx="155448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1"/>
            <a:ext cx="8077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1600201"/>
            <a:ext cx="8077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80803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174875"/>
            <a:ext cx="80803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1535113"/>
            <a:ext cx="80835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2174875"/>
            <a:ext cx="80835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73050"/>
            <a:ext cx="601662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273051"/>
            <a:ext cx="102235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435101"/>
            <a:ext cx="601662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4800600"/>
            <a:ext cx="10972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612775"/>
            <a:ext cx="10972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5367338"/>
            <a:ext cx="10972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1645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201"/>
            <a:ext cx="16459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6356351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6356351"/>
            <a:ext cx="579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6356351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1" name="Straight Connector 870"/>
          <p:cNvCxnSpPr/>
          <p:nvPr/>
        </p:nvCxnSpPr>
        <p:spPr>
          <a:xfrm>
            <a:off x="184472" y="4343400"/>
            <a:ext cx="179190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3" name="TextBox 872"/>
          <p:cNvSpPr txBox="1"/>
          <p:nvPr/>
        </p:nvSpPr>
        <p:spPr>
          <a:xfrm>
            <a:off x="16719260" y="4340045"/>
            <a:ext cx="13919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Edge</a:t>
            </a:r>
            <a:endParaRPr lang="en-US" sz="4800" dirty="0"/>
          </a:p>
        </p:txBody>
      </p:sp>
      <p:sp>
        <p:nvSpPr>
          <p:cNvPr id="875" name="TextBox 874"/>
          <p:cNvSpPr txBox="1"/>
          <p:nvPr/>
        </p:nvSpPr>
        <p:spPr>
          <a:xfrm>
            <a:off x="16777082" y="-10701"/>
            <a:ext cx="13515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Core</a:t>
            </a:r>
            <a:endParaRPr lang="en-US" sz="4800" dirty="0"/>
          </a:p>
        </p:txBody>
      </p:sp>
      <p:cxnSp>
        <p:nvCxnSpPr>
          <p:cNvPr id="1307" name="Straight Connector 1306"/>
          <p:cNvCxnSpPr/>
          <p:nvPr/>
        </p:nvCxnSpPr>
        <p:spPr>
          <a:xfrm>
            <a:off x="184472" y="2209800"/>
            <a:ext cx="179190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76200" y="3128290"/>
            <a:ext cx="4220964" cy="3670557"/>
            <a:chOff x="76200" y="3128290"/>
            <a:chExt cx="4220964" cy="3670557"/>
          </a:xfrm>
        </p:grpSpPr>
        <p:grpSp>
          <p:nvGrpSpPr>
            <p:cNvPr id="1152" name="Group 1151"/>
            <p:cNvGrpSpPr/>
            <p:nvPr/>
          </p:nvGrpSpPr>
          <p:grpSpPr>
            <a:xfrm>
              <a:off x="2185680" y="4741122"/>
              <a:ext cx="2111484" cy="2057725"/>
              <a:chOff x="76200" y="4728656"/>
              <a:chExt cx="2111484" cy="2057725"/>
            </a:xfrm>
          </p:grpSpPr>
          <p:grpSp>
            <p:nvGrpSpPr>
              <p:cNvPr id="1153" name="Group 1152"/>
              <p:cNvGrpSpPr/>
              <p:nvPr/>
            </p:nvGrpSpPr>
            <p:grpSpPr>
              <a:xfrm>
                <a:off x="868532" y="4728656"/>
                <a:ext cx="1128840" cy="490566"/>
                <a:chOff x="484561" y="3095938"/>
                <a:chExt cx="1128840" cy="490566"/>
              </a:xfrm>
            </p:grpSpPr>
            <p:grpSp>
              <p:nvGrpSpPr>
                <p:cNvPr id="1258" name="Group 1257"/>
                <p:cNvGrpSpPr/>
                <p:nvPr/>
              </p:nvGrpSpPr>
              <p:grpSpPr>
                <a:xfrm>
                  <a:off x="484561" y="3095938"/>
                  <a:ext cx="1128840" cy="490566"/>
                  <a:chOff x="1565910" y="4343400"/>
                  <a:chExt cx="1601473" cy="695961"/>
                </a:xfrm>
              </p:grpSpPr>
              <p:sp>
                <p:nvSpPr>
                  <p:cNvPr id="1269" name="Rectangle 1268"/>
                  <p:cNvSpPr/>
                  <p:nvPr/>
                </p:nvSpPr>
                <p:spPr>
                  <a:xfrm>
                    <a:off x="1790700" y="4343400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0" name="Rectangle 1269"/>
                  <p:cNvSpPr/>
                  <p:nvPr/>
                </p:nvSpPr>
                <p:spPr>
                  <a:xfrm>
                    <a:off x="1565910" y="4620261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1" name="Parallelogram 1270"/>
                  <p:cNvSpPr/>
                  <p:nvPr/>
                </p:nvSpPr>
                <p:spPr>
                  <a:xfrm rot="5400000" flipV="1">
                    <a:off x="2707008" y="4578987"/>
                    <a:ext cx="695959" cy="224790"/>
                  </a:xfrm>
                  <a:prstGeom prst="parallelogram">
                    <a:avLst>
                      <a:gd name="adj" fmla="val 126329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2" name="Parallelogram 1271"/>
                  <p:cNvSpPr/>
                  <p:nvPr/>
                </p:nvSpPr>
                <p:spPr>
                  <a:xfrm>
                    <a:off x="1565911" y="4343402"/>
                    <a:ext cx="1596390" cy="276859"/>
                  </a:xfrm>
                  <a:prstGeom prst="parallelogram">
                    <a:avLst>
                      <a:gd name="adj" fmla="val 7981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59" name="Rectangle 1258"/>
                <p:cNvSpPr/>
                <p:nvPr/>
              </p:nvSpPr>
              <p:spPr>
                <a:xfrm>
                  <a:off x="509342" y="3319244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0" name="Rectangle 1259"/>
                <p:cNvSpPr/>
                <p:nvPr/>
              </p:nvSpPr>
              <p:spPr>
                <a:xfrm>
                  <a:off x="702422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1" name="Rectangle 1260"/>
                <p:cNvSpPr/>
                <p:nvPr/>
              </p:nvSpPr>
              <p:spPr>
                <a:xfrm>
                  <a:off x="895502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2" name="Rectangle 1261"/>
                <p:cNvSpPr/>
                <p:nvPr/>
              </p:nvSpPr>
              <p:spPr>
                <a:xfrm>
                  <a:off x="1088582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3" name="Rectangle 1262"/>
                <p:cNvSpPr/>
                <p:nvPr/>
              </p:nvSpPr>
              <p:spPr>
                <a:xfrm>
                  <a:off x="1281660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4" name="Rectangle 1263"/>
                <p:cNvSpPr/>
                <p:nvPr/>
              </p:nvSpPr>
              <p:spPr>
                <a:xfrm>
                  <a:off x="508344" y="3454386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5" name="Rectangle 1264"/>
                <p:cNvSpPr/>
                <p:nvPr/>
              </p:nvSpPr>
              <p:spPr>
                <a:xfrm>
                  <a:off x="701424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6" name="Rectangle 1265"/>
                <p:cNvSpPr/>
                <p:nvPr/>
              </p:nvSpPr>
              <p:spPr>
                <a:xfrm>
                  <a:off x="894504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7" name="Rectangle 1266"/>
                <p:cNvSpPr/>
                <p:nvPr/>
              </p:nvSpPr>
              <p:spPr>
                <a:xfrm>
                  <a:off x="1087584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8" name="Rectangle 1267"/>
                <p:cNvSpPr/>
                <p:nvPr/>
              </p:nvSpPr>
              <p:spPr>
                <a:xfrm>
                  <a:off x="1280662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4" name="Group 1153"/>
              <p:cNvGrpSpPr/>
              <p:nvPr/>
            </p:nvGrpSpPr>
            <p:grpSpPr>
              <a:xfrm>
                <a:off x="76200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1250" name="Rectangle 1249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1" name="Rectangle 1250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2" name="Freeform 1251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3" name="Freeform 1252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4" name="Rectangle 1253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5" name="Oval 1254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6" name="Oval 1255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7" name="Rectangle 1256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5" name="Group 1154"/>
              <p:cNvGrpSpPr/>
              <p:nvPr/>
            </p:nvGrpSpPr>
            <p:grpSpPr>
              <a:xfrm>
                <a:off x="484561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1242" name="Rectangle 1241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3" name="Rectangle 1242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4" name="Freeform 1243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5" name="Freeform 1244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6" name="Rectangle 1245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7" name="Oval 1246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8" name="Oval 1247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9" name="Rectangle 1248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6" name="Group 1155"/>
              <p:cNvGrpSpPr/>
              <p:nvPr/>
            </p:nvGrpSpPr>
            <p:grpSpPr>
              <a:xfrm>
                <a:off x="867922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1171" name="Rectangle 1170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2" name="Rectangle 1171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3" name="Freeform 1172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4" name="Freeform 1173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5" name="Rectangle 1174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9" name="Oval 1238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0" name="Oval 1239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1" name="Rectangle 1240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7" name="Group 1156"/>
              <p:cNvGrpSpPr/>
              <p:nvPr/>
            </p:nvGrpSpPr>
            <p:grpSpPr>
              <a:xfrm>
                <a:off x="1704681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1163" name="Rectangle 1162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4" name="Rectangle 1163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5" name="Freeform 1164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6" name="Freeform 1165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7" name="Rectangle 1166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8" name="Oval 1167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9" name="Oval 1168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0" name="Rectangle 1169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58" name="Straight Connector 1157"/>
              <p:cNvCxnSpPr/>
              <p:nvPr/>
            </p:nvCxnSpPr>
            <p:spPr>
              <a:xfrm>
                <a:off x="1428764" y="6301374"/>
                <a:ext cx="201435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9" name="Straight Connector 1158"/>
              <p:cNvCxnSpPr/>
              <p:nvPr/>
            </p:nvCxnSpPr>
            <p:spPr>
              <a:xfrm flipH="1">
                <a:off x="406887" y="5219222"/>
                <a:ext cx="942652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0" name="Straight Connector 1159"/>
              <p:cNvCxnSpPr>
                <a:endCxn id="1242" idx="0"/>
              </p:cNvCxnSpPr>
              <p:nvPr/>
            </p:nvCxnSpPr>
            <p:spPr>
              <a:xfrm flipH="1">
                <a:off x="815248" y="5219222"/>
                <a:ext cx="534291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1" name="Straight Connector 1160"/>
              <p:cNvCxnSpPr>
                <a:endCxn id="1171" idx="0"/>
              </p:cNvCxnSpPr>
              <p:nvPr/>
            </p:nvCxnSpPr>
            <p:spPr>
              <a:xfrm flipH="1">
                <a:off x="1198609" y="5219222"/>
                <a:ext cx="150930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2" name="Straight Connector 1161"/>
              <p:cNvCxnSpPr>
                <a:endCxn id="1163" idx="0"/>
              </p:cNvCxnSpPr>
              <p:nvPr/>
            </p:nvCxnSpPr>
            <p:spPr>
              <a:xfrm>
                <a:off x="1349539" y="5219222"/>
                <a:ext cx="685829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76200" y="4741120"/>
              <a:ext cx="2111484" cy="2057725"/>
              <a:chOff x="76200" y="4728656"/>
              <a:chExt cx="2111484" cy="2057725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868532" y="4728656"/>
                <a:ext cx="1128840" cy="490566"/>
                <a:chOff x="484561" y="3095938"/>
                <a:chExt cx="1128840" cy="490566"/>
              </a:xfrm>
            </p:grpSpPr>
            <p:grpSp>
              <p:nvGrpSpPr>
                <p:cNvPr id="1027" name="Group 1026"/>
                <p:cNvGrpSpPr/>
                <p:nvPr/>
              </p:nvGrpSpPr>
              <p:grpSpPr>
                <a:xfrm>
                  <a:off x="484561" y="3095938"/>
                  <a:ext cx="1128840" cy="490566"/>
                  <a:chOff x="1565910" y="4343400"/>
                  <a:chExt cx="1601473" cy="695961"/>
                </a:xfrm>
              </p:grpSpPr>
              <p:sp>
                <p:nvSpPr>
                  <p:cNvPr id="1055" name="Rectangle 1054"/>
                  <p:cNvSpPr/>
                  <p:nvPr/>
                </p:nvSpPr>
                <p:spPr>
                  <a:xfrm>
                    <a:off x="1790700" y="4343400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6" name="Rectangle 1055"/>
                  <p:cNvSpPr/>
                  <p:nvPr/>
                </p:nvSpPr>
                <p:spPr>
                  <a:xfrm>
                    <a:off x="1565910" y="4620261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7" name="Parallelogram 1056"/>
                  <p:cNvSpPr/>
                  <p:nvPr/>
                </p:nvSpPr>
                <p:spPr>
                  <a:xfrm rot="5400000" flipV="1">
                    <a:off x="2707008" y="4578987"/>
                    <a:ext cx="695959" cy="224790"/>
                  </a:xfrm>
                  <a:prstGeom prst="parallelogram">
                    <a:avLst>
                      <a:gd name="adj" fmla="val 126329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8" name="Parallelogram 1057"/>
                  <p:cNvSpPr/>
                  <p:nvPr/>
                </p:nvSpPr>
                <p:spPr>
                  <a:xfrm>
                    <a:off x="1565911" y="4343402"/>
                    <a:ext cx="1596390" cy="276859"/>
                  </a:xfrm>
                  <a:prstGeom prst="parallelogram">
                    <a:avLst>
                      <a:gd name="adj" fmla="val 7981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28" name="Rectangle 1027"/>
                <p:cNvSpPr/>
                <p:nvPr/>
              </p:nvSpPr>
              <p:spPr>
                <a:xfrm>
                  <a:off x="509342" y="3319244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9" name="Rectangle 1068"/>
                <p:cNvSpPr/>
                <p:nvPr/>
              </p:nvSpPr>
              <p:spPr>
                <a:xfrm>
                  <a:off x="702422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0" name="Rectangle 1069"/>
                <p:cNvSpPr/>
                <p:nvPr/>
              </p:nvSpPr>
              <p:spPr>
                <a:xfrm>
                  <a:off x="895502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1" name="Rectangle 1070"/>
                <p:cNvSpPr/>
                <p:nvPr/>
              </p:nvSpPr>
              <p:spPr>
                <a:xfrm>
                  <a:off x="1088582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2" name="Rectangle 1071"/>
                <p:cNvSpPr/>
                <p:nvPr/>
              </p:nvSpPr>
              <p:spPr>
                <a:xfrm>
                  <a:off x="1281660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3" name="Rectangle 1072"/>
                <p:cNvSpPr/>
                <p:nvPr/>
              </p:nvSpPr>
              <p:spPr>
                <a:xfrm>
                  <a:off x="508344" y="3454386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4" name="Rectangle 1073"/>
                <p:cNvSpPr/>
                <p:nvPr/>
              </p:nvSpPr>
              <p:spPr>
                <a:xfrm>
                  <a:off x="701424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5" name="Rectangle 1074"/>
                <p:cNvSpPr/>
                <p:nvPr/>
              </p:nvSpPr>
              <p:spPr>
                <a:xfrm>
                  <a:off x="894504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6" name="Rectangle 1075"/>
                <p:cNvSpPr/>
                <p:nvPr/>
              </p:nvSpPr>
              <p:spPr>
                <a:xfrm>
                  <a:off x="1087584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7" name="Rectangle 1076"/>
                <p:cNvSpPr/>
                <p:nvPr/>
              </p:nvSpPr>
              <p:spPr>
                <a:xfrm>
                  <a:off x="1280662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8" name="Group 877"/>
              <p:cNvGrpSpPr/>
              <p:nvPr/>
            </p:nvGrpSpPr>
            <p:grpSpPr>
              <a:xfrm>
                <a:off x="76200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911" name="Rectangle 910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2" name="Rectangle 911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3" name="Freeform 912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4" name="Freeform 913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5" name="Rectangle 914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6" name="Oval 915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7" name="Oval 916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8" name="Rectangle 917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9" name="Group 878"/>
              <p:cNvGrpSpPr/>
              <p:nvPr/>
            </p:nvGrpSpPr>
            <p:grpSpPr>
              <a:xfrm>
                <a:off x="484561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903" name="Rectangle 902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4" name="Rectangle 903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5" name="Freeform 904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6" name="Freeform 905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7" name="Rectangle 906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8" name="Oval 907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9" name="Oval 908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0" name="Rectangle 909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80" name="Group 879"/>
              <p:cNvGrpSpPr/>
              <p:nvPr/>
            </p:nvGrpSpPr>
            <p:grpSpPr>
              <a:xfrm>
                <a:off x="867922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895" name="Rectangle 894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6" name="Rectangle 895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7" name="Freeform 896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8" name="Freeform 897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9" name="Rectangle 898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0" name="Oval 899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1" name="Oval 900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2" name="Rectangle 901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81" name="Group 880"/>
              <p:cNvGrpSpPr/>
              <p:nvPr/>
            </p:nvGrpSpPr>
            <p:grpSpPr>
              <a:xfrm>
                <a:off x="1704681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887" name="Rectangle 886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8" name="Rectangle 887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9" name="Freeform 888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0" name="Freeform 889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1" name="Rectangle 890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2" name="Oval 891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3" name="Oval 892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4" name="Rectangle 893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82" name="Straight Connector 881"/>
              <p:cNvCxnSpPr/>
              <p:nvPr/>
            </p:nvCxnSpPr>
            <p:spPr>
              <a:xfrm>
                <a:off x="1428764" y="6301374"/>
                <a:ext cx="201435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3" name="Straight Connector 882"/>
              <p:cNvCxnSpPr>
                <a:stCxn id="948" idx="2"/>
              </p:cNvCxnSpPr>
              <p:nvPr/>
            </p:nvCxnSpPr>
            <p:spPr>
              <a:xfrm flipH="1">
                <a:off x="406887" y="5219222"/>
                <a:ext cx="942652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4" name="Straight Connector 883"/>
              <p:cNvCxnSpPr>
                <a:stCxn id="948" idx="2"/>
                <a:endCxn id="903" idx="0"/>
              </p:cNvCxnSpPr>
              <p:nvPr/>
            </p:nvCxnSpPr>
            <p:spPr>
              <a:xfrm flipH="1">
                <a:off x="815248" y="5219222"/>
                <a:ext cx="534291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5" name="Straight Connector 884"/>
              <p:cNvCxnSpPr>
                <a:stCxn id="948" idx="2"/>
                <a:endCxn id="895" idx="0"/>
              </p:cNvCxnSpPr>
              <p:nvPr/>
            </p:nvCxnSpPr>
            <p:spPr>
              <a:xfrm flipH="1">
                <a:off x="1198609" y="5219222"/>
                <a:ext cx="150930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6" name="Straight Connector 885"/>
              <p:cNvCxnSpPr>
                <a:stCxn id="948" idx="2"/>
                <a:endCxn id="887" idx="0"/>
              </p:cNvCxnSpPr>
              <p:nvPr/>
            </p:nvCxnSpPr>
            <p:spPr>
              <a:xfrm>
                <a:off x="1349539" y="5219222"/>
                <a:ext cx="685829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3" name="Group 702"/>
            <p:cNvGrpSpPr/>
            <p:nvPr/>
          </p:nvGrpSpPr>
          <p:grpSpPr>
            <a:xfrm>
              <a:off x="953525" y="3129908"/>
              <a:ext cx="1128840" cy="490566"/>
              <a:chOff x="484561" y="3095938"/>
              <a:chExt cx="1128840" cy="490566"/>
            </a:xfrm>
          </p:grpSpPr>
          <p:grpSp>
            <p:nvGrpSpPr>
              <p:cNvPr id="704" name="Group 703"/>
              <p:cNvGrpSpPr/>
              <p:nvPr/>
            </p:nvGrpSpPr>
            <p:grpSpPr>
              <a:xfrm>
                <a:off x="484561" y="3095938"/>
                <a:ext cx="1128840" cy="490566"/>
                <a:chOff x="1565910" y="4343400"/>
                <a:chExt cx="1601473" cy="695961"/>
              </a:xfrm>
            </p:grpSpPr>
            <p:sp>
              <p:nvSpPr>
                <p:cNvPr id="715" name="Rectangle 714"/>
                <p:cNvSpPr/>
                <p:nvPr/>
              </p:nvSpPr>
              <p:spPr>
                <a:xfrm>
                  <a:off x="1790700" y="4343400"/>
                  <a:ext cx="1371600" cy="41909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6" name="Rectangle 715"/>
                <p:cNvSpPr/>
                <p:nvPr/>
              </p:nvSpPr>
              <p:spPr>
                <a:xfrm>
                  <a:off x="1565910" y="4620261"/>
                  <a:ext cx="1371600" cy="41909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7" name="Parallelogram 716"/>
                <p:cNvSpPr/>
                <p:nvPr/>
              </p:nvSpPr>
              <p:spPr>
                <a:xfrm rot="5400000" flipV="1">
                  <a:off x="2707008" y="4578987"/>
                  <a:ext cx="695959" cy="224790"/>
                </a:xfrm>
                <a:prstGeom prst="parallelogram">
                  <a:avLst>
                    <a:gd name="adj" fmla="val 126329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8" name="Parallelogram 717"/>
                <p:cNvSpPr/>
                <p:nvPr/>
              </p:nvSpPr>
              <p:spPr>
                <a:xfrm>
                  <a:off x="1565911" y="4343402"/>
                  <a:ext cx="1596390" cy="276859"/>
                </a:xfrm>
                <a:prstGeom prst="parallelogram">
                  <a:avLst>
                    <a:gd name="adj" fmla="val 79817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5" name="Rectangle 704"/>
              <p:cNvSpPr/>
              <p:nvPr/>
            </p:nvSpPr>
            <p:spPr>
              <a:xfrm>
                <a:off x="509342" y="3319244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6" name="Rectangle 705"/>
              <p:cNvSpPr/>
              <p:nvPr/>
            </p:nvSpPr>
            <p:spPr>
              <a:xfrm>
                <a:off x="702422" y="3321013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7" name="Rectangle 706"/>
              <p:cNvSpPr/>
              <p:nvPr/>
            </p:nvSpPr>
            <p:spPr>
              <a:xfrm>
                <a:off x="895502" y="3321013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8" name="Rectangle 707"/>
              <p:cNvSpPr/>
              <p:nvPr/>
            </p:nvSpPr>
            <p:spPr>
              <a:xfrm>
                <a:off x="1088582" y="3321013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9" name="Rectangle 708"/>
              <p:cNvSpPr/>
              <p:nvPr/>
            </p:nvSpPr>
            <p:spPr>
              <a:xfrm>
                <a:off x="1281660" y="3321013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0" name="Rectangle 709"/>
              <p:cNvSpPr/>
              <p:nvPr/>
            </p:nvSpPr>
            <p:spPr>
              <a:xfrm>
                <a:off x="508344" y="3454386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1" name="Rectangle 710"/>
              <p:cNvSpPr/>
              <p:nvPr/>
            </p:nvSpPr>
            <p:spPr>
              <a:xfrm>
                <a:off x="701424" y="3456155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2" name="Rectangle 711"/>
              <p:cNvSpPr/>
              <p:nvPr/>
            </p:nvSpPr>
            <p:spPr>
              <a:xfrm>
                <a:off x="894504" y="3456155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3" name="Rectangle 712"/>
              <p:cNvSpPr/>
              <p:nvPr/>
            </p:nvSpPr>
            <p:spPr>
              <a:xfrm>
                <a:off x="1087584" y="3456155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4" name="Rectangle 713"/>
              <p:cNvSpPr/>
              <p:nvPr/>
            </p:nvSpPr>
            <p:spPr>
              <a:xfrm>
                <a:off x="1280662" y="3456155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0" name="Group 719"/>
            <p:cNvGrpSpPr/>
            <p:nvPr/>
          </p:nvGrpSpPr>
          <p:grpSpPr>
            <a:xfrm>
              <a:off x="3062160" y="3128290"/>
              <a:ext cx="1128840" cy="490566"/>
              <a:chOff x="484561" y="3095938"/>
              <a:chExt cx="1128840" cy="490566"/>
            </a:xfrm>
          </p:grpSpPr>
          <p:grpSp>
            <p:nvGrpSpPr>
              <p:cNvPr id="721" name="Group 720"/>
              <p:cNvGrpSpPr/>
              <p:nvPr/>
            </p:nvGrpSpPr>
            <p:grpSpPr>
              <a:xfrm>
                <a:off x="484561" y="3095938"/>
                <a:ext cx="1128840" cy="490566"/>
                <a:chOff x="1565910" y="4343400"/>
                <a:chExt cx="1601473" cy="695961"/>
              </a:xfrm>
            </p:grpSpPr>
            <p:sp>
              <p:nvSpPr>
                <p:cNvPr id="732" name="Rectangle 731"/>
                <p:cNvSpPr/>
                <p:nvPr/>
              </p:nvSpPr>
              <p:spPr>
                <a:xfrm>
                  <a:off x="1790700" y="4343400"/>
                  <a:ext cx="1371600" cy="41909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3" name="Rectangle 732"/>
                <p:cNvSpPr/>
                <p:nvPr/>
              </p:nvSpPr>
              <p:spPr>
                <a:xfrm>
                  <a:off x="1565910" y="4620261"/>
                  <a:ext cx="1371600" cy="41909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4" name="Parallelogram 733"/>
                <p:cNvSpPr/>
                <p:nvPr/>
              </p:nvSpPr>
              <p:spPr>
                <a:xfrm rot="5400000" flipV="1">
                  <a:off x="2707008" y="4578987"/>
                  <a:ext cx="695959" cy="224790"/>
                </a:xfrm>
                <a:prstGeom prst="parallelogram">
                  <a:avLst>
                    <a:gd name="adj" fmla="val 126329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5" name="Parallelogram 734"/>
                <p:cNvSpPr/>
                <p:nvPr/>
              </p:nvSpPr>
              <p:spPr>
                <a:xfrm>
                  <a:off x="1565911" y="4343402"/>
                  <a:ext cx="1596390" cy="276859"/>
                </a:xfrm>
                <a:prstGeom prst="parallelogram">
                  <a:avLst>
                    <a:gd name="adj" fmla="val 79817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22" name="Rectangle 721"/>
              <p:cNvSpPr/>
              <p:nvPr/>
            </p:nvSpPr>
            <p:spPr>
              <a:xfrm>
                <a:off x="509342" y="3319244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3" name="Rectangle 722"/>
              <p:cNvSpPr/>
              <p:nvPr/>
            </p:nvSpPr>
            <p:spPr>
              <a:xfrm>
                <a:off x="702422" y="3321013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4" name="Rectangle 723"/>
              <p:cNvSpPr/>
              <p:nvPr/>
            </p:nvSpPr>
            <p:spPr>
              <a:xfrm>
                <a:off x="895502" y="3321013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5" name="Rectangle 724"/>
              <p:cNvSpPr/>
              <p:nvPr/>
            </p:nvSpPr>
            <p:spPr>
              <a:xfrm>
                <a:off x="1088582" y="3321013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6" name="Rectangle 725"/>
              <p:cNvSpPr/>
              <p:nvPr/>
            </p:nvSpPr>
            <p:spPr>
              <a:xfrm>
                <a:off x="1281660" y="3321013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7" name="Rectangle 726"/>
              <p:cNvSpPr/>
              <p:nvPr/>
            </p:nvSpPr>
            <p:spPr>
              <a:xfrm>
                <a:off x="508344" y="3454386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8" name="Rectangle 727"/>
              <p:cNvSpPr/>
              <p:nvPr/>
            </p:nvSpPr>
            <p:spPr>
              <a:xfrm>
                <a:off x="701424" y="3456155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9" name="Rectangle 728"/>
              <p:cNvSpPr/>
              <p:nvPr/>
            </p:nvSpPr>
            <p:spPr>
              <a:xfrm>
                <a:off x="894504" y="3456155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0" name="Rectangle 729"/>
              <p:cNvSpPr/>
              <p:nvPr/>
            </p:nvSpPr>
            <p:spPr>
              <a:xfrm>
                <a:off x="1087584" y="3456155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1" name="Rectangle 730"/>
              <p:cNvSpPr/>
              <p:nvPr/>
            </p:nvSpPr>
            <p:spPr>
              <a:xfrm>
                <a:off x="1280662" y="3456155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Connector 17"/>
            <p:cNvCxnSpPr>
              <a:stCxn id="1058" idx="0"/>
              <a:endCxn id="716" idx="2"/>
            </p:cNvCxnSpPr>
            <p:nvPr/>
          </p:nvCxnSpPr>
          <p:spPr>
            <a:xfrm flipV="1">
              <a:off x="1431162" y="3620473"/>
              <a:ext cx="5767" cy="112064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272" idx="0"/>
              <a:endCxn id="733" idx="2"/>
            </p:cNvCxnSpPr>
            <p:nvPr/>
          </p:nvCxnSpPr>
          <p:spPr>
            <a:xfrm flipV="1">
              <a:off x="3540642" y="3618855"/>
              <a:ext cx="4922" cy="11222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716" idx="2"/>
              <a:endCxn id="1272" idx="0"/>
            </p:cNvCxnSpPr>
            <p:nvPr/>
          </p:nvCxnSpPr>
          <p:spPr>
            <a:xfrm>
              <a:off x="1436929" y="3620473"/>
              <a:ext cx="2103713" cy="112065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33" idx="2"/>
              <a:endCxn id="1058" idx="0"/>
            </p:cNvCxnSpPr>
            <p:nvPr/>
          </p:nvCxnSpPr>
          <p:spPr>
            <a:xfrm flipH="1">
              <a:off x="1431162" y="3618855"/>
              <a:ext cx="2114402" cy="112226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1" name="Group 1330"/>
          <p:cNvGrpSpPr/>
          <p:nvPr/>
        </p:nvGrpSpPr>
        <p:grpSpPr>
          <a:xfrm>
            <a:off x="4236173" y="3128290"/>
            <a:ext cx="4220964" cy="3670557"/>
            <a:chOff x="76200" y="3115826"/>
            <a:chExt cx="4220964" cy="3670557"/>
          </a:xfrm>
        </p:grpSpPr>
        <p:grpSp>
          <p:nvGrpSpPr>
            <p:cNvPr id="1332" name="Group 1331"/>
            <p:cNvGrpSpPr/>
            <p:nvPr/>
          </p:nvGrpSpPr>
          <p:grpSpPr>
            <a:xfrm>
              <a:off x="2185680" y="4728658"/>
              <a:ext cx="2111484" cy="2057725"/>
              <a:chOff x="76200" y="4728656"/>
              <a:chExt cx="2111484" cy="2057725"/>
            </a:xfrm>
          </p:grpSpPr>
          <p:grpSp>
            <p:nvGrpSpPr>
              <p:cNvPr id="1428" name="Group 1427"/>
              <p:cNvGrpSpPr/>
              <p:nvPr/>
            </p:nvGrpSpPr>
            <p:grpSpPr>
              <a:xfrm>
                <a:off x="868532" y="4728656"/>
                <a:ext cx="1128840" cy="490566"/>
                <a:chOff x="484561" y="3095938"/>
                <a:chExt cx="1128840" cy="490566"/>
              </a:xfrm>
            </p:grpSpPr>
            <p:grpSp>
              <p:nvGrpSpPr>
                <p:cNvPr id="1981" name="Group 1980"/>
                <p:cNvGrpSpPr/>
                <p:nvPr/>
              </p:nvGrpSpPr>
              <p:grpSpPr>
                <a:xfrm>
                  <a:off x="484561" y="3095938"/>
                  <a:ext cx="1128840" cy="490566"/>
                  <a:chOff x="1565910" y="4343400"/>
                  <a:chExt cx="1601473" cy="695961"/>
                </a:xfrm>
              </p:grpSpPr>
              <p:sp>
                <p:nvSpPr>
                  <p:cNvPr id="1992" name="Rectangle 1991"/>
                  <p:cNvSpPr/>
                  <p:nvPr/>
                </p:nvSpPr>
                <p:spPr>
                  <a:xfrm>
                    <a:off x="1790700" y="4343400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3" name="Rectangle 1992"/>
                  <p:cNvSpPr/>
                  <p:nvPr/>
                </p:nvSpPr>
                <p:spPr>
                  <a:xfrm>
                    <a:off x="1565910" y="4620261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4" name="Parallelogram 1993"/>
                  <p:cNvSpPr/>
                  <p:nvPr/>
                </p:nvSpPr>
                <p:spPr>
                  <a:xfrm rot="5400000" flipV="1">
                    <a:off x="2707008" y="4578987"/>
                    <a:ext cx="695959" cy="224790"/>
                  </a:xfrm>
                  <a:prstGeom prst="parallelogram">
                    <a:avLst>
                      <a:gd name="adj" fmla="val 126329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5" name="Parallelogram 1994"/>
                  <p:cNvSpPr/>
                  <p:nvPr/>
                </p:nvSpPr>
                <p:spPr>
                  <a:xfrm>
                    <a:off x="1565911" y="4343402"/>
                    <a:ext cx="1596390" cy="276859"/>
                  </a:xfrm>
                  <a:prstGeom prst="parallelogram">
                    <a:avLst>
                      <a:gd name="adj" fmla="val 7981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82" name="Rectangle 1981"/>
                <p:cNvSpPr/>
                <p:nvPr/>
              </p:nvSpPr>
              <p:spPr>
                <a:xfrm>
                  <a:off x="509342" y="3319244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3" name="Rectangle 1982"/>
                <p:cNvSpPr/>
                <p:nvPr/>
              </p:nvSpPr>
              <p:spPr>
                <a:xfrm>
                  <a:off x="702422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4" name="Rectangle 1983"/>
                <p:cNvSpPr/>
                <p:nvPr/>
              </p:nvSpPr>
              <p:spPr>
                <a:xfrm>
                  <a:off x="895502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5" name="Rectangle 1984"/>
                <p:cNvSpPr/>
                <p:nvPr/>
              </p:nvSpPr>
              <p:spPr>
                <a:xfrm>
                  <a:off x="1088582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6" name="Rectangle 1985"/>
                <p:cNvSpPr/>
                <p:nvPr/>
              </p:nvSpPr>
              <p:spPr>
                <a:xfrm>
                  <a:off x="1281660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7" name="Rectangle 1986"/>
                <p:cNvSpPr/>
                <p:nvPr/>
              </p:nvSpPr>
              <p:spPr>
                <a:xfrm>
                  <a:off x="508344" y="3454386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8" name="Rectangle 1987"/>
                <p:cNvSpPr/>
                <p:nvPr/>
              </p:nvSpPr>
              <p:spPr>
                <a:xfrm>
                  <a:off x="701424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9" name="Rectangle 1988"/>
                <p:cNvSpPr/>
                <p:nvPr/>
              </p:nvSpPr>
              <p:spPr>
                <a:xfrm>
                  <a:off x="894504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0" name="Rectangle 1989"/>
                <p:cNvSpPr/>
                <p:nvPr/>
              </p:nvSpPr>
              <p:spPr>
                <a:xfrm>
                  <a:off x="1087584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1" name="Rectangle 1990"/>
                <p:cNvSpPr/>
                <p:nvPr/>
              </p:nvSpPr>
              <p:spPr>
                <a:xfrm>
                  <a:off x="1280662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29" name="Group 1428"/>
              <p:cNvGrpSpPr/>
              <p:nvPr/>
            </p:nvGrpSpPr>
            <p:grpSpPr>
              <a:xfrm>
                <a:off x="76200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1973" name="Rectangle 1972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4" name="Rectangle 1973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5" name="Freeform 1974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6" name="Freeform 1975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7" name="Rectangle 1976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8" name="Oval 1977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9" name="Oval 1978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0" name="Rectangle 1979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30" name="Group 1429"/>
              <p:cNvGrpSpPr/>
              <p:nvPr/>
            </p:nvGrpSpPr>
            <p:grpSpPr>
              <a:xfrm>
                <a:off x="484561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1458" name="Rectangle 1457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9" name="Rectangle 1458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0" name="Freeform 1459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8" name="Freeform 1967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9" name="Rectangle 1968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0" name="Oval 1969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1" name="Oval 1970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2" name="Rectangle 1971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31" name="Group 1430"/>
              <p:cNvGrpSpPr/>
              <p:nvPr/>
            </p:nvGrpSpPr>
            <p:grpSpPr>
              <a:xfrm>
                <a:off x="867922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1446" name="Rectangle 1445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1" name="Rectangle 1450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2" name="Freeform 1451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3" name="Freeform 1452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4" name="Rectangle 1453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5" name="Oval 1454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6" name="Oval 1455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7" name="Rectangle 1456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32" name="Group 1431"/>
              <p:cNvGrpSpPr/>
              <p:nvPr/>
            </p:nvGrpSpPr>
            <p:grpSpPr>
              <a:xfrm>
                <a:off x="1704681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1438" name="Rectangle 1437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9" name="Rectangle 1438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0" name="Freeform 1439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1" name="Freeform 1440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2" name="Rectangle 1441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3" name="Oval 1442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4" name="Oval 1443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5" name="Rectangle 1444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33" name="Straight Connector 1432"/>
              <p:cNvCxnSpPr/>
              <p:nvPr/>
            </p:nvCxnSpPr>
            <p:spPr>
              <a:xfrm>
                <a:off x="1428764" y="6301374"/>
                <a:ext cx="201435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4" name="Straight Connector 1433"/>
              <p:cNvCxnSpPr/>
              <p:nvPr/>
            </p:nvCxnSpPr>
            <p:spPr>
              <a:xfrm flipH="1">
                <a:off x="406887" y="5219222"/>
                <a:ext cx="942652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5" name="Straight Connector 1434"/>
              <p:cNvCxnSpPr>
                <a:endCxn id="1458" idx="0"/>
              </p:cNvCxnSpPr>
              <p:nvPr/>
            </p:nvCxnSpPr>
            <p:spPr>
              <a:xfrm flipH="1">
                <a:off x="815248" y="5219222"/>
                <a:ext cx="534291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6" name="Straight Connector 1435"/>
              <p:cNvCxnSpPr>
                <a:endCxn id="1446" idx="0"/>
              </p:cNvCxnSpPr>
              <p:nvPr/>
            </p:nvCxnSpPr>
            <p:spPr>
              <a:xfrm flipH="1">
                <a:off x="1198609" y="5219222"/>
                <a:ext cx="150930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7" name="Straight Connector 1436"/>
              <p:cNvCxnSpPr>
                <a:endCxn id="1438" idx="0"/>
              </p:cNvCxnSpPr>
              <p:nvPr/>
            </p:nvCxnSpPr>
            <p:spPr>
              <a:xfrm>
                <a:off x="1349539" y="5219222"/>
                <a:ext cx="685829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3" name="Group 1332"/>
            <p:cNvGrpSpPr/>
            <p:nvPr/>
          </p:nvGrpSpPr>
          <p:grpSpPr>
            <a:xfrm>
              <a:off x="76200" y="4728656"/>
              <a:ext cx="2111484" cy="2057725"/>
              <a:chOff x="76200" y="4728656"/>
              <a:chExt cx="2111484" cy="2057725"/>
            </a:xfrm>
          </p:grpSpPr>
          <p:grpSp>
            <p:nvGrpSpPr>
              <p:cNvPr id="1370" name="Group 1369"/>
              <p:cNvGrpSpPr/>
              <p:nvPr/>
            </p:nvGrpSpPr>
            <p:grpSpPr>
              <a:xfrm>
                <a:off x="868532" y="4728656"/>
                <a:ext cx="1128840" cy="490566"/>
                <a:chOff x="484561" y="3095938"/>
                <a:chExt cx="1128840" cy="490566"/>
              </a:xfrm>
            </p:grpSpPr>
            <p:grpSp>
              <p:nvGrpSpPr>
                <p:cNvPr id="1413" name="Group 1412"/>
                <p:cNvGrpSpPr/>
                <p:nvPr/>
              </p:nvGrpSpPr>
              <p:grpSpPr>
                <a:xfrm>
                  <a:off x="484561" y="3095938"/>
                  <a:ext cx="1128840" cy="490566"/>
                  <a:chOff x="1565910" y="4343400"/>
                  <a:chExt cx="1601473" cy="695961"/>
                </a:xfrm>
              </p:grpSpPr>
              <p:sp>
                <p:nvSpPr>
                  <p:cNvPr id="1424" name="Rectangle 1423"/>
                  <p:cNvSpPr/>
                  <p:nvPr/>
                </p:nvSpPr>
                <p:spPr>
                  <a:xfrm>
                    <a:off x="1790700" y="4343400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5" name="Rectangle 1424"/>
                  <p:cNvSpPr/>
                  <p:nvPr/>
                </p:nvSpPr>
                <p:spPr>
                  <a:xfrm>
                    <a:off x="1565910" y="4620261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6" name="Parallelogram 1425"/>
                  <p:cNvSpPr/>
                  <p:nvPr/>
                </p:nvSpPr>
                <p:spPr>
                  <a:xfrm rot="5400000" flipV="1">
                    <a:off x="2707008" y="4578987"/>
                    <a:ext cx="695959" cy="224790"/>
                  </a:xfrm>
                  <a:prstGeom prst="parallelogram">
                    <a:avLst>
                      <a:gd name="adj" fmla="val 126329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7" name="Parallelogram 1426"/>
                  <p:cNvSpPr/>
                  <p:nvPr/>
                </p:nvSpPr>
                <p:spPr>
                  <a:xfrm>
                    <a:off x="1565911" y="4343402"/>
                    <a:ext cx="1596390" cy="276859"/>
                  </a:xfrm>
                  <a:prstGeom prst="parallelogram">
                    <a:avLst>
                      <a:gd name="adj" fmla="val 7981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14" name="Rectangle 1413"/>
                <p:cNvSpPr/>
                <p:nvPr/>
              </p:nvSpPr>
              <p:spPr>
                <a:xfrm>
                  <a:off x="509342" y="3319244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5" name="Rectangle 1414"/>
                <p:cNvSpPr/>
                <p:nvPr/>
              </p:nvSpPr>
              <p:spPr>
                <a:xfrm>
                  <a:off x="702422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6" name="Rectangle 1415"/>
                <p:cNvSpPr/>
                <p:nvPr/>
              </p:nvSpPr>
              <p:spPr>
                <a:xfrm>
                  <a:off x="895502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7" name="Rectangle 1416"/>
                <p:cNvSpPr/>
                <p:nvPr/>
              </p:nvSpPr>
              <p:spPr>
                <a:xfrm>
                  <a:off x="1088582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8" name="Rectangle 1417"/>
                <p:cNvSpPr/>
                <p:nvPr/>
              </p:nvSpPr>
              <p:spPr>
                <a:xfrm>
                  <a:off x="1281660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9" name="Rectangle 1418"/>
                <p:cNvSpPr/>
                <p:nvPr/>
              </p:nvSpPr>
              <p:spPr>
                <a:xfrm>
                  <a:off x="508344" y="3454386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0" name="Rectangle 1419"/>
                <p:cNvSpPr/>
                <p:nvPr/>
              </p:nvSpPr>
              <p:spPr>
                <a:xfrm>
                  <a:off x="701424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1" name="Rectangle 1420"/>
                <p:cNvSpPr/>
                <p:nvPr/>
              </p:nvSpPr>
              <p:spPr>
                <a:xfrm>
                  <a:off x="894504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2" name="Rectangle 1421"/>
                <p:cNvSpPr/>
                <p:nvPr/>
              </p:nvSpPr>
              <p:spPr>
                <a:xfrm>
                  <a:off x="1087584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3" name="Rectangle 1422"/>
                <p:cNvSpPr/>
                <p:nvPr/>
              </p:nvSpPr>
              <p:spPr>
                <a:xfrm>
                  <a:off x="1280662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71" name="Group 1370"/>
              <p:cNvGrpSpPr/>
              <p:nvPr/>
            </p:nvGrpSpPr>
            <p:grpSpPr>
              <a:xfrm>
                <a:off x="76200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1405" name="Rectangle 1404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6" name="Rectangle 1405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7" name="Freeform 1406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8" name="Freeform 1407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9" name="Rectangle 1408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0" name="Oval 1409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1" name="Oval 1410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2" name="Rectangle 1411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72" name="Group 1371"/>
              <p:cNvGrpSpPr/>
              <p:nvPr/>
            </p:nvGrpSpPr>
            <p:grpSpPr>
              <a:xfrm>
                <a:off x="484561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1397" name="Rectangle 1396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8" name="Rectangle 1397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9" name="Freeform 1398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0" name="Freeform 1399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1" name="Rectangle 1400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2" name="Oval 1401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3" name="Oval 1402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4" name="Rectangle 1403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73" name="Group 1372"/>
              <p:cNvGrpSpPr/>
              <p:nvPr/>
            </p:nvGrpSpPr>
            <p:grpSpPr>
              <a:xfrm>
                <a:off x="867922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1388" name="Rectangle 1387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9" name="Rectangle 1388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0" name="Freeform 1389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2" name="Freeform 1391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3" name="Rectangle 1392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4" name="Oval 1393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5" name="Oval 1394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6" name="Rectangle 1395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74" name="Group 1373"/>
              <p:cNvGrpSpPr/>
              <p:nvPr/>
            </p:nvGrpSpPr>
            <p:grpSpPr>
              <a:xfrm>
                <a:off x="1704681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1380" name="Rectangle 1379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1" name="Rectangle 1380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2" name="Freeform 1381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3" name="Freeform 1382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4" name="Rectangle 1383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5" name="Oval 1384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6" name="Oval 1385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7" name="Rectangle 1386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75" name="Straight Connector 1374"/>
              <p:cNvCxnSpPr/>
              <p:nvPr/>
            </p:nvCxnSpPr>
            <p:spPr>
              <a:xfrm>
                <a:off x="1428764" y="6301374"/>
                <a:ext cx="201435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6" name="Straight Connector 1375"/>
              <p:cNvCxnSpPr/>
              <p:nvPr/>
            </p:nvCxnSpPr>
            <p:spPr>
              <a:xfrm flipH="1">
                <a:off x="406887" y="5219222"/>
                <a:ext cx="942652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7" name="Straight Connector 1376"/>
              <p:cNvCxnSpPr>
                <a:endCxn id="1397" idx="0"/>
              </p:cNvCxnSpPr>
              <p:nvPr/>
            </p:nvCxnSpPr>
            <p:spPr>
              <a:xfrm flipH="1">
                <a:off x="815248" y="5219222"/>
                <a:ext cx="534291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8" name="Straight Connector 1377"/>
              <p:cNvCxnSpPr>
                <a:endCxn id="1388" idx="0"/>
              </p:cNvCxnSpPr>
              <p:nvPr/>
            </p:nvCxnSpPr>
            <p:spPr>
              <a:xfrm flipH="1">
                <a:off x="1198609" y="5219222"/>
                <a:ext cx="150930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9" name="Straight Connector 1378"/>
              <p:cNvCxnSpPr>
                <a:endCxn id="1380" idx="0"/>
              </p:cNvCxnSpPr>
              <p:nvPr/>
            </p:nvCxnSpPr>
            <p:spPr>
              <a:xfrm>
                <a:off x="1349539" y="5219222"/>
                <a:ext cx="685829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4" name="Group 1333"/>
            <p:cNvGrpSpPr/>
            <p:nvPr/>
          </p:nvGrpSpPr>
          <p:grpSpPr>
            <a:xfrm>
              <a:off x="953525" y="3117444"/>
              <a:ext cx="1128840" cy="490566"/>
              <a:chOff x="484561" y="3095938"/>
              <a:chExt cx="1128840" cy="490566"/>
            </a:xfrm>
          </p:grpSpPr>
          <p:grpSp>
            <p:nvGrpSpPr>
              <p:cNvPr id="1355" name="Group 1354"/>
              <p:cNvGrpSpPr/>
              <p:nvPr/>
            </p:nvGrpSpPr>
            <p:grpSpPr>
              <a:xfrm>
                <a:off x="484561" y="3095938"/>
                <a:ext cx="1128840" cy="490566"/>
                <a:chOff x="1565910" y="4343400"/>
                <a:chExt cx="1601473" cy="695961"/>
              </a:xfrm>
            </p:grpSpPr>
            <p:sp>
              <p:nvSpPr>
                <p:cNvPr id="1366" name="Rectangle 1365"/>
                <p:cNvSpPr/>
                <p:nvPr/>
              </p:nvSpPr>
              <p:spPr>
                <a:xfrm>
                  <a:off x="1790700" y="4343400"/>
                  <a:ext cx="1371600" cy="41909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7" name="Rectangle 1366"/>
                <p:cNvSpPr/>
                <p:nvPr/>
              </p:nvSpPr>
              <p:spPr>
                <a:xfrm>
                  <a:off x="1565910" y="4620261"/>
                  <a:ext cx="1371600" cy="41909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8" name="Parallelogram 1367"/>
                <p:cNvSpPr/>
                <p:nvPr/>
              </p:nvSpPr>
              <p:spPr>
                <a:xfrm rot="5400000" flipV="1">
                  <a:off x="2707008" y="4578987"/>
                  <a:ext cx="695959" cy="224790"/>
                </a:xfrm>
                <a:prstGeom prst="parallelogram">
                  <a:avLst>
                    <a:gd name="adj" fmla="val 126329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9" name="Parallelogram 1368"/>
                <p:cNvSpPr/>
                <p:nvPr/>
              </p:nvSpPr>
              <p:spPr>
                <a:xfrm>
                  <a:off x="1565911" y="4343402"/>
                  <a:ext cx="1596390" cy="276859"/>
                </a:xfrm>
                <a:prstGeom prst="parallelogram">
                  <a:avLst>
                    <a:gd name="adj" fmla="val 79817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56" name="Rectangle 1355"/>
              <p:cNvSpPr/>
              <p:nvPr/>
            </p:nvSpPr>
            <p:spPr>
              <a:xfrm>
                <a:off x="509342" y="3319244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7" name="Rectangle 1356"/>
              <p:cNvSpPr/>
              <p:nvPr/>
            </p:nvSpPr>
            <p:spPr>
              <a:xfrm>
                <a:off x="702422" y="3321013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8" name="Rectangle 1357"/>
              <p:cNvSpPr/>
              <p:nvPr/>
            </p:nvSpPr>
            <p:spPr>
              <a:xfrm>
                <a:off x="895502" y="3321013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9" name="Rectangle 1358"/>
              <p:cNvSpPr/>
              <p:nvPr/>
            </p:nvSpPr>
            <p:spPr>
              <a:xfrm>
                <a:off x="1088582" y="3321013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0" name="Rectangle 1359"/>
              <p:cNvSpPr/>
              <p:nvPr/>
            </p:nvSpPr>
            <p:spPr>
              <a:xfrm>
                <a:off x="1281660" y="3321013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1" name="Rectangle 1360"/>
              <p:cNvSpPr/>
              <p:nvPr/>
            </p:nvSpPr>
            <p:spPr>
              <a:xfrm>
                <a:off x="508344" y="3454386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2" name="Rectangle 1361"/>
              <p:cNvSpPr/>
              <p:nvPr/>
            </p:nvSpPr>
            <p:spPr>
              <a:xfrm>
                <a:off x="701424" y="3456155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3" name="Rectangle 1362"/>
              <p:cNvSpPr/>
              <p:nvPr/>
            </p:nvSpPr>
            <p:spPr>
              <a:xfrm>
                <a:off x="894504" y="3456155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4" name="Rectangle 1363"/>
              <p:cNvSpPr/>
              <p:nvPr/>
            </p:nvSpPr>
            <p:spPr>
              <a:xfrm>
                <a:off x="1087584" y="3456155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5" name="Rectangle 1364"/>
              <p:cNvSpPr/>
              <p:nvPr/>
            </p:nvSpPr>
            <p:spPr>
              <a:xfrm>
                <a:off x="1280662" y="3456155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5" name="Group 1334"/>
            <p:cNvGrpSpPr/>
            <p:nvPr/>
          </p:nvGrpSpPr>
          <p:grpSpPr>
            <a:xfrm>
              <a:off x="3062160" y="3115826"/>
              <a:ext cx="1128840" cy="490566"/>
              <a:chOff x="484561" y="3095938"/>
              <a:chExt cx="1128840" cy="490566"/>
            </a:xfrm>
          </p:grpSpPr>
          <p:grpSp>
            <p:nvGrpSpPr>
              <p:cNvPr id="1340" name="Group 1339"/>
              <p:cNvGrpSpPr/>
              <p:nvPr/>
            </p:nvGrpSpPr>
            <p:grpSpPr>
              <a:xfrm>
                <a:off x="484561" y="3095938"/>
                <a:ext cx="1128840" cy="490566"/>
                <a:chOff x="1565910" y="4343400"/>
                <a:chExt cx="1601473" cy="695961"/>
              </a:xfrm>
            </p:grpSpPr>
            <p:sp>
              <p:nvSpPr>
                <p:cNvPr id="1351" name="Rectangle 1350"/>
                <p:cNvSpPr/>
                <p:nvPr/>
              </p:nvSpPr>
              <p:spPr>
                <a:xfrm>
                  <a:off x="1790700" y="4343400"/>
                  <a:ext cx="1371600" cy="41909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2" name="Rectangle 1351"/>
                <p:cNvSpPr/>
                <p:nvPr/>
              </p:nvSpPr>
              <p:spPr>
                <a:xfrm>
                  <a:off x="1565910" y="4620261"/>
                  <a:ext cx="1371600" cy="41909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3" name="Parallelogram 1352"/>
                <p:cNvSpPr/>
                <p:nvPr/>
              </p:nvSpPr>
              <p:spPr>
                <a:xfrm rot="5400000" flipV="1">
                  <a:off x="2707008" y="4578987"/>
                  <a:ext cx="695959" cy="224790"/>
                </a:xfrm>
                <a:prstGeom prst="parallelogram">
                  <a:avLst>
                    <a:gd name="adj" fmla="val 126329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4" name="Parallelogram 1353"/>
                <p:cNvSpPr/>
                <p:nvPr/>
              </p:nvSpPr>
              <p:spPr>
                <a:xfrm>
                  <a:off x="1565911" y="4343402"/>
                  <a:ext cx="1596390" cy="276859"/>
                </a:xfrm>
                <a:prstGeom prst="parallelogram">
                  <a:avLst>
                    <a:gd name="adj" fmla="val 79817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41" name="Rectangle 1340"/>
              <p:cNvSpPr/>
              <p:nvPr/>
            </p:nvSpPr>
            <p:spPr>
              <a:xfrm>
                <a:off x="509342" y="3319244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2" name="Rectangle 1341"/>
              <p:cNvSpPr/>
              <p:nvPr/>
            </p:nvSpPr>
            <p:spPr>
              <a:xfrm>
                <a:off x="702422" y="3321013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3" name="Rectangle 1342"/>
              <p:cNvSpPr/>
              <p:nvPr/>
            </p:nvSpPr>
            <p:spPr>
              <a:xfrm>
                <a:off x="895502" y="3321013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4" name="Rectangle 1343"/>
              <p:cNvSpPr/>
              <p:nvPr/>
            </p:nvSpPr>
            <p:spPr>
              <a:xfrm>
                <a:off x="1088582" y="3321013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5" name="Rectangle 1344"/>
              <p:cNvSpPr/>
              <p:nvPr/>
            </p:nvSpPr>
            <p:spPr>
              <a:xfrm>
                <a:off x="1281660" y="3321013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6" name="Rectangle 1345"/>
              <p:cNvSpPr/>
              <p:nvPr/>
            </p:nvSpPr>
            <p:spPr>
              <a:xfrm>
                <a:off x="508344" y="3454386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7" name="Rectangle 1346"/>
              <p:cNvSpPr/>
              <p:nvPr/>
            </p:nvSpPr>
            <p:spPr>
              <a:xfrm>
                <a:off x="701424" y="3456155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8" name="Rectangle 1347"/>
              <p:cNvSpPr/>
              <p:nvPr/>
            </p:nvSpPr>
            <p:spPr>
              <a:xfrm>
                <a:off x="894504" y="3456155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9" name="Rectangle 1348"/>
              <p:cNvSpPr/>
              <p:nvPr/>
            </p:nvSpPr>
            <p:spPr>
              <a:xfrm>
                <a:off x="1087584" y="3456155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0" name="Rectangle 1349"/>
              <p:cNvSpPr/>
              <p:nvPr/>
            </p:nvSpPr>
            <p:spPr>
              <a:xfrm>
                <a:off x="1280662" y="3456155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36" name="Straight Connector 1335"/>
            <p:cNvCxnSpPr>
              <a:stCxn id="1427" idx="0"/>
              <a:endCxn id="1367" idx="2"/>
            </p:cNvCxnSpPr>
            <p:nvPr/>
          </p:nvCxnSpPr>
          <p:spPr>
            <a:xfrm flipV="1">
              <a:off x="1431162" y="3608009"/>
              <a:ext cx="5767" cy="112064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7" name="Straight Connector 1336"/>
            <p:cNvCxnSpPr>
              <a:stCxn id="1995" idx="0"/>
              <a:endCxn id="1352" idx="2"/>
            </p:cNvCxnSpPr>
            <p:nvPr/>
          </p:nvCxnSpPr>
          <p:spPr>
            <a:xfrm flipV="1">
              <a:off x="3540642" y="3606391"/>
              <a:ext cx="4922" cy="11222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8" name="Straight Connector 1337"/>
            <p:cNvCxnSpPr>
              <a:stCxn id="1367" idx="2"/>
              <a:endCxn id="1995" idx="0"/>
            </p:cNvCxnSpPr>
            <p:nvPr/>
          </p:nvCxnSpPr>
          <p:spPr>
            <a:xfrm>
              <a:off x="1436929" y="3608009"/>
              <a:ext cx="2103713" cy="112065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9" name="Straight Connector 1338"/>
            <p:cNvCxnSpPr>
              <a:stCxn id="1352" idx="2"/>
              <a:endCxn id="1427" idx="0"/>
            </p:cNvCxnSpPr>
            <p:nvPr/>
          </p:nvCxnSpPr>
          <p:spPr>
            <a:xfrm flipH="1">
              <a:off x="1431162" y="3606391"/>
              <a:ext cx="2114402" cy="112226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6" name="Group 1995"/>
          <p:cNvGrpSpPr/>
          <p:nvPr/>
        </p:nvGrpSpPr>
        <p:grpSpPr>
          <a:xfrm>
            <a:off x="8396146" y="3128290"/>
            <a:ext cx="4220964" cy="3670557"/>
            <a:chOff x="76200" y="3115826"/>
            <a:chExt cx="4220964" cy="3670557"/>
          </a:xfrm>
        </p:grpSpPr>
        <p:grpSp>
          <p:nvGrpSpPr>
            <p:cNvPr id="1997" name="Group 1996"/>
            <p:cNvGrpSpPr/>
            <p:nvPr/>
          </p:nvGrpSpPr>
          <p:grpSpPr>
            <a:xfrm>
              <a:off x="2185680" y="4728658"/>
              <a:ext cx="2111484" cy="2057725"/>
              <a:chOff x="76200" y="4728656"/>
              <a:chExt cx="2111484" cy="2057725"/>
            </a:xfrm>
          </p:grpSpPr>
          <p:grpSp>
            <p:nvGrpSpPr>
              <p:cNvPr id="2092" name="Group 2091"/>
              <p:cNvGrpSpPr/>
              <p:nvPr/>
            </p:nvGrpSpPr>
            <p:grpSpPr>
              <a:xfrm>
                <a:off x="868532" y="4728656"/>
                <a:ext cx="1128840" cy="490566"/>
                <a:chOff x="484561" y="3095938"/>
                <a:chExt cx="1128840" cy="490566"/>
              </a:xfrm>
            </p:grpSpPr>
            <p:grpSp>
              <p:nvGrpSpPr>
                <p:cNvPr id="2134" name="Group 2133"/>
                <p:cNvGrpSpPr/>
                <p:nvPr/>
              </p:nvGrpSpPr>
              <p:grpSpPr>
                <a:xfrm>
                  <a:off x="484561" y="3095938"/>
                  <a:ext cx="1128840" cy="490566"/>
                  <a:chOff x="1565910" y="4343400"/>
                  <a:chExt cx="1601473" cy="695961"/>
                </a:xfrm>
              </p:grpSpPr>
              <p:sp>
                <p:nvSpPr>
                  <p:cNvPr id="2145" name="Rectangle 2144"/>
                  <p:cNvSpPr/>
                  <p:nvPr/>
                </p:nvSpPr>
                <p:spPr>
                  <a:xfrm>
                    <a:off x="1790700" y="4343400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6" name="Rectangle 2145"/>
                  <p:cNvSpPr/>
                  <p:nvPr/>
                </p:nvSpPr>
                <p:spPr>
                  <a:xfrm>
                    <a:off x="1565910" y="4620261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7" name="Parallelogram 2146"/>
                  <p:cNvSpPr/>
                  <p:nvPr/>
                </p:nvSpPr>
                <p:spPr>
                  <a:xfrm rot="5400000" flipV="1">
                    <a:off x="2707008" y="4578987"/>
                    <a:ext cx="695959" cy="224790"/>
                  </a:xfrm>
                  <a:prstGeom prst="parallelogram">
                    <a:avLst>
                      <a:gd name="adj" fmla="val 126329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8" name="Parallelogram 2147"/>
                  <p:cNvSpPr/>
                  <p:nvPr/>
                </p:nvSpPr>
                <p:spPr>
                  <a:xfrm>
                    <a:off x="1565911" y="4343402"/>
                    <a:ext cx="1596390" cy="276859"/>
                  </a:xfrm>
                  <a:prstGeom prst="parallelogram">
                    <a:avLst>
                      <a:gd name="adj" fmla="val 7981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135" name="Rectangle 2134"/>
                <p:cNvSpPr/>
                <p:nvPr/>
              </p:nvSpPr>
              <p:spPr>
                <a:xfrm>
                  <a:off x="509342" y="3319244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6" name="Rectangle 2135"/>
                <p:cNvSpPr/>
                <p:nvPr/>
              </p:nvSpPr>
              <p:spPr>
                <a:xfrm>
                  <a:off x="702422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7" name="Rectangle 2136"/>
                <p:cNvSpPr/>
                <p:nvPr/>
              </p:nvSpPr>
              <p:spPr>
                <a:xfrm>
                  <a:off x="895502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8" name="Rectangle 2137"/>
                <p:cNvSpPr/>
                <p:nvPr/>
              </p:nvSpPr>
              <p:spPr>
                <a:xfrm>
                  <a:off x="1088582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9" name="Rectangle 2138"/>
                <p:cNvSpPr/>
                <p:nvPr/>
              </p:nvSpPr>
              <p:spPr>
                <a:xfrm>
                  <a:off x="1281660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0" name="Rectangle 2139"/>
                <p:cNvSpPr/>
                <p:nvPr/>
              </p:nvSpPr>
              <p:spPr>
                <a:xfrm>
                  <a:off x="508344" y="3454386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1" name="Rectangle 2140"/>
                <p:cNvSpPr/>
                <p:nvPr/>
              </p:nvSpPr>
              <p:spPr>
                <a:xfrm>
                  <a:off x="701424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2" name="Rectangle 2141"/>
                <p:cNvSpPr/>
                <p:nvPr/>
              </p:nvSpPr>
              <p:spPr>
                <a:xfrm>
                  <a:off x="894504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3" name="Rectangle 2142"/>
                <p:cNvSpPr/>
                <p:nvPr/>
              </p:nvSpPr>
              <p:spPr>
                <a:xfrm>
                  <a:off x="1087584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4" name="Rectangle 2143"/>
                <p:cNvSpPr/>
                <p:nvPr/>
              </p:nvSpPr>
              <p:spPr>
                <a:xfrm>
                  <a:off x="1280662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93" name="Group 2092"/>
              <p:cNvGrpSpPr/>
              <p:nvPr/>
            </p:nvGrpSpPr>
            <p:grpSpPr>
              <a:xfrm>
                <a:off x="76200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2126" name="Rectangle 2125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7" name="Rectangle 2126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8" name="Freeform 2127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9" name="Freeform 2128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0" name="Rectangle 2129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1" name="Oval 2130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2" name="Oval 2131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3" name="Rectangle 2132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94" name="Group 2093"/>
              <p:cNvGrpSpPr/>
              <p:nvPr/>
            </p:nvGrpSpPr>
            <p:grpSpPr>
              <a:xfrm>
                <a:off x="484561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2118" name="Rectangle 2117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9" name="Rectangle 2118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0" name="Freeform 2119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1" name="Freeform 2120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2" name="Rectangle 2121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3" name="Oval 2122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4" name="Oval 2123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5" name="Rectangle 2124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95" name="Group 2094"/>
              <p:cNvGrpSpPr/>
              <p:nvPr/>
            </p:nvGrpSpPr>
            <p:grpSpPr>
              <a:xfrm>
                <a:off x="867922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2110" name="Rectangle 2109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1" name="Rectangle 2110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2" name="Freeform 2111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3" name="Freeform 2112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4" name="Rectangle 2113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5" name="Oval 2114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6" name="Oval 2115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7" name="Rectangle 2116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96" name="Group 2095"/>
              <p:cNvGrpSpPr/>
              <p:nvPr/>
            </p:nvGrpSpPr>
            <p:grpSpPr>
              <a:xfrm>
                <a:off x="1704681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2102" name="Rectangle 2101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3" name="Rectangle 2102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4" name="Freeform 2103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5" name="Freeform 2104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6" name="Rectangle 2105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7" name="Oval 2106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8" name="Oval 2107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9" name="Rectangle 2108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097" name="Straight Connector 2096"/>
              <p:cNvCxnSpPr/>
              <p:nvPr/>
            </p:nvCxnSpPr>
            <p:spPr>
              <a:xfrm>
                <a:off x="1428764" y="6301374"/>
                <a:ext cx="201435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8" name="Straight Connector 2097"/>
              <p:cNvCxnSpPr/>
              <p:nvPr/>
            </p:nvCxnSpPr>
            <p:spPr>
              <a:xfrm flipH="1">
                <a:off x="406887" y="5219222"/>
                <a:ext cx="942652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9" name="Straight Connector 2098"/>
              <p:cNvCxnSpPr>
                <a:endCxn id="2118" idx="0"/>
              </p:cNvCxnSpPr>
              <p:nvPr/>
            </p:nvCxnSpPr>
            <p:spPr>
              <a:xfrm flipH="1">
                <a:off x="815248" y="5219222"/>
                <a:ext cx="534291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0" name="Straight Connector 2099"/>
              <p:cNvCxnSpPr>
                <a:endCxn id="2110" idx="0"/>
              </p:cNvCxnSpPr>
              <p:nvPr/>
            </p:nvCxnSpPr>
            <p:spPr>
              <a:xfrm flipH="1">
                <a:off x="1198609" y="5219222"/>
                <a:ext cx="150930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1" name="Straight Connector 2100"/>
              <p:cNvCxnSpPr>
                <a:endCxn id="2102" idx="0"/>
              </p:cNvCxnSpPr>
              <p:nvPr/>
            </p:nvCxnSpPr>
            <p:spPr>
              <a:xfrm>
                <a:off x="1349539" y="5219222"/>
                <a:ext cx="685829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8" name="Group 1997"/>
            <p:cNvGrpSpPr/>
            <p:nvPr/>
          </p:nvGrpSpPr>
          <p:grpSpPr>
            <a:xfrm>
              <a:off x="76200" y="4728656"/>
              <a:ext cx="2111484" cy="2057725"/>
              <a:chOff x="76200" y="4728656"/>
              <a:chExt cx="2111484" cy="2057725"/>
            </a:xfrm>
          </p:grpSpPr>
          <p:grpSp>
            <p:nvGrpSpPr>
              <p:cNvPr id="2035" name="Group 2034"/>
              <p:cNvGrpSpPr/>
              <p:nvPr/>
            </p:nvGrpSpPr>
            <p:grpSpPr>
              <a:xfrm>
                <a:off x="868532" y="4728656"/>
                <a:ext cx="1128840" cy="490566"/>
                <a:chOff x="484561" y="3095938"/>
                <a:chExt cx="1128840" cy="490566"/>
              </a:xfrm>
            </p:grpSpPr>
            <p:grpSp>
              <p:nvGrpSpPr>
                <p:cNvPr id="2077" name="Group 2076"/>
                <p:cNvGrpSpPr/>
                <p:nvPr/>
              </p:nvGrpSpPr>
              <p:grpSpPr>
                <a:xfrm>
                  <a:off x="484561" y="3095938"/>
                  <a:ext cx="1128840" cy="490566"/>
                  <a:chOff x="1565910" y="4343400"/>
                  <a:chExt cx="1601473" cy="695961"/>
                </a:xfrm>
              </p:grpSpPr>
              <p:sp>
                <p:nvSpPr>
                  <p:cNvPr id="2088" name="Rectangle 2087"/>
                  <p:cNvSpPr/>
                  <p:nvPr/>
                </p:nvSpPr>
                <p:spPr>
                  <a:xfrm>
                    <a:off x="1790700" y="4343400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9" name="Rectangle 2088"/>
                  <p:cNvSpPr/>
                  <p:nvPr/>
                </p:nvSpPr>
                <p:spPr>
                  <a:xfrm>
                    <a:off x="1565910" y="4620261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0" name="Parallelogram 2089"/>
                  <p:cNvSpPr/>
                  <p:nvPr/>
                </p:nvSpPr>
                <p:spPr>
                  <a:xfrm rot="5400000" flipV="1">
                    <a:off x="2707008" y="4578987"/>
                    <a:ext cx="695959" cy="224790"/>
                  </a:xfrm>
                  <a:prstGeom prst="parallelogram">
                    <a:avLst>
                      <a:gd name="adj" fmla="val 126329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1" name="Parallelogram 2090"/>
                  <p:cNvSpPr/>
                  <p:nvPr/>
                </p:nvSpPr>
                <p:spPr>
                  <a:xfrm>
                    <a:off x="1565911" y="4343402"/>
                    <a:ext cx="1596390" cy="276859"/>
                  </a:xfrm>
                  <a:prstGeom prst="parallelogram">
                    <a:avLst>
                      <a:gd name="adj" fmla="val 7981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78" name="Rectangle 2077"/>
                <p:cNvSpPr/>
                <p:nvPr/>
              </p:nvSpPr>
              <p:spPr>
                <a:xfrm>
                  <a:off x="509342" y="3319244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9" name="Rectangle 2078"/>
                <p:cNvSpPr/>
                <p:nvPr/>
              </p:nvSpPr>
              <p:spPr>
                <a:xfrm>
                  <a:off x="702422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0" name="Rectangle 2079"/>
                <p:cNvSpPr/>
                <p:nvPr/>
              </p:nvSpPr>
              <p:spPr>
                <a:xfrm>
                  <a:off x="895502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1" name="Rectangle 2080"/>
                <p:cNvSpPr/>
                <p:nvPr/>
              </p:nvSpPr>
              <p:spPr>
                <a:xfrm>
                  <a:off x="1088582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2" name="Rectangle 2081"/>
                <p:cNvSpPr/>
                <p:nvPr/>
              </p:nvSpPr>
              <p:spPr>
                <a:xfrm>
                  <a:off x="1281660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3" name="Rectangle 2082"/>
                <p:cNvSpPr/>
                <p:nvPr/>
              </p:nvSpPr>
              <p:spPr>
                <a:xfrm>
                  <a:off x="508344" y="3454386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4" name="Rectangle 2083"/>
                <p:cNvSpPr/>
                <p:nvPr/>
              </p:nvSpPr>
              <p:spPr>
                <a:xfrm>
                  <a:off x="701424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5" name="Rectangle 2084"/>
                <p:cNvSpPr/>
                <p:nvPr/>
              </p:nvSpPr>
              <p:spPr>
                <a:xfrm>
                  <a:off x="894504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6" name="Rectangle 2085"/>
                <p:cNvSpPr/>
                <p:nvPr/>
              </p:nvSpPr>
              <p:spPr>
                <a:xfrm>
                  <a:off x="1087584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7" name="Rectangle 2086"/>
                <p:cNvSpPr/>
                <p:nvPr/>
              </p:nvSpPr>
              <p:spPr>
                <a:xfrm>
                  <a:off x="1280662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36" name="Group 2035"/>
              <p:cNvGrpSpPr/>
              <p:nvPr/>
            </p:nvGrpSpPr>
            <p:grpSpPr>
              <a:xfrm>
                <a:off x="76200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2069" name="Rectangle 2068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0" name="Rectangle 2069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1" name="Freeform 2070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2" name="Freeform 2071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3" name="Rectangle 2072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4" name="Oval 2073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5" name="Oval 2074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6" name="Rectangle 2075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37" name="Group 2036"/>
              <p:cNvGrpSpPr/>
              <p:nvPr/>
            </p:nvGrpSpPr>
            <p:grpSpPr>
              <a:xfrm>
                <a:off x="484561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2061" name="Rectangle 2060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2" name="Rectangle 2061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3" name="Freeform 2062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4" name="Freeform 2063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5" name="Rectangle 2064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6" name="Oval 2065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7" name="Oval 2066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8" name="Rectangle 2067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38" name="Group 2037"/>
              <p:cNvGrpSpPr/>
              <p:nvPr/>
            </p:nvGrpSpPr>
            <p:grpSpPr>
              <a:xfrm>
                <a:off x="867922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2053" name="Rectangle 2052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4" name="Rectangle 2053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5" name="Freeform 2054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6" name="Freeform 2055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7" name="Rectangle 2056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8" name="Oval 2057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9" name="Oval 2058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0" name="Rectangle 2059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39" name="Group 2038"/>
              <p:cNvGrpSpPr/>
              <p:nvPr/>
            </p:nvGrpSpPr>
            <p:grpSpPr>
              <a:xfrm>
                <a:off x="1704681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2045" name="Rectangle 2044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6" name="Rectangle 2045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7" name="Freeform 2046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8" name="Freeform 2047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9" name="Rectangle 2048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0" name="Oval 2049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1" name="Oval 2050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2" name="Rectangle 2051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040" name="Straight Connector 2039"/>
              <p:cNvCxnSpPr/>
              <p:nvPr/>
            </p:nvCxnSpPr>
            <p:spPr>
              <a:xfrm>
                <a:off x="1428764" y="6301374"/>
                <a:ext cx="201435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1" name="Straight Connector 2040"/>
              <p:cNvCxnSpPr/>
              <p:nvPr/>
            </p:nvCxnSpPr>
            <p:spPr>
              <a:xfrm flipH="1">
                <a:off x="406887" y="5219222"/>
                <a:ext cx="942652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2" name="Straight Connector 2041"/>
              <p:cNvCxnSpPr>
                <a:endCxn id="2061" idx="0"/>
              </p:cNvCxnSpPr>
              <p:nvPr/>
            </p:nvCxnSpPr>
            <p:spPr>
              <a:xfrm flipH="1">
                <a:off x="815248" y="5219222"/>
                <a:ext cx="534291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3" name="Straight Connector 2042"/>
              <p:cNvCxnSpPr>
                <a:endCxn id="2053" idx="0"/>
              </p:cNvCxnSpPr>
              <p:nvPr/>
            </p:nvCxnSpPr>
            <p:spPr>
              <a:xfrm flipH="1">
                <a:off x="1198609" y="5219222"/>
                <a:ext cx="150930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4" name="Straight Connector 2043"/>
              <p:cNvCxnSpPr>
                <a:endCxn id="2045" idx="0"/>
              </p:cNvCxnSpPr>
              <p:nvPr/>
            </p:nvCxnSpPr>
            <p:spPr>
              <a:xfrm>
                <a:off x="1349539" y="5219222"/>
                <a:ext cx="685829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9" name="Group 1998"/>
            <p:cNvGrpSpPr/>
            <p:nvPr/>
          </p:nvGrpSpPr>
          <p:grpSpPr>
            <a:xfrm>
              <a:off x="953525" y="3117444"/>
              <a:ext cx="1128840" cy="490566"/>
              <a:chOff x="484561" y="3095938"/>
              <a:chExt cx="1128840" cy="490566"/>
            </a:xfrm>
          </p:grpSpPr>
          <p:grpSp>
            <p:nvGrpSpPr>
              <p:cNvPr id="2020" name="Group 2019"/>
              <p:cNvGrpSpPr/>
              <p:nvPr/>
            </p:nvGrpSpPr>
            <p:grpSpPr>
              <a:xfrm>
                <a:off x="484561" y="3095938"/>
                <a:ext cx="1128840" cy="490566"/>
                <a:chOff x="1565910" y="4343400"/>
                <a:chExt cx="1601473" cy="695961"/>
              </a:xfrm>
            </p:grpSpPr>
            <p:sp>
              <p:nvSpPr>
                <p:cNvPr id="2031" name="Rectangle 2030"/>
                <p:cNvSpPr/>
                <p:nvPr/>
              </p:nvSpPr>
              <p:spPr>
                <a:xfrm>
                  <a:off x="1790700" y="4343400"/>
                  <a:ext cx="1371600" cy="41909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2" name="Rectangle 2031"/>
                <p:cNvSpPr/>
                <p:nvPr/>
              </p:nvSpPr>
              <p:spPr>
                <a:xfrm>
                  <a:off x="1565910" y="4620261"/>
                  <a:ext cx="1371600" cy="41909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3" name="Parallelogram 2032"/>
                <p:cNvSpPr/>
                <p:nvPr/>
              </p:nvSpPr>
              <p:spPr>
                <a:xfrm rot="5400000" flipV="1">
                  <a:off x="2707008" y="4578987"/>
                  <a:ext cx="695959" cy="224790"/>
                </a:xfrm>
                <a:prstGeom prst="parallelogram">
                  <a:avLst>
                    <a:gd name="adj" fmla="val 126329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4" name="Parallelogram 2033"/>
                <p:cNvSpPr/>
                <p:nvPr/>
              </p:nvSpPr>
              <p:spPr>
                <a:xfrm>
                  <a:off x="1565911" y="4343402"/>
                  <a:ext cx="1596390" cy="276859"/>
                </a:xfrm>
                <a:prstGeom prst="parallelogram">
                  <a:avLst>
                    <a:gd name="adj" fmla="val 79817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21" name="Rectangle 2020"/>
              <p:cNvSpPr/>
              <p:nvPr/>
            </p:nvSpPr>
            <p:spPr>
              <a:xfrm>
                <a:off x="509342" y="3319244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2" name="Rectangle 2021"/>
              <p:cNvSpPr/>
              <p:nvPr/>
            </p:nvSpPr>
            <p:spPr>
              <a:xfrm>
                <a:off x="702422" y="3321013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3" name="Rectangle 2022"/>
              <p:cNvSpPr/>
              <p:nvPr/>
            </p:nvSpPr>
            <p:spPr>
              <a:xfrm>
                <a:off x="895502" y="3321013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4" name="Rectangle 2023"/>
              <p:cNvSpPr/>
              <p:nvPr/>
            </p:nvSpPr>
            <p:spPr>
              <a:xfrm>
                <a:off x="1088582" y="3321013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5" name="Rectangle 2024"/>
              <p:cNvSpPr/>
              <p:nvPr/>
            </p:nvSpPr>
            <p:spPr>
              <a:xfrm>
                <a:off x="1281660" y="3321013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6" name="Rectangle 2025"/>
              <p:cNvSpPr/>
              <p:nvPr/>
            </p:nvSpPr>
            <p:spPr>
              <a:xfrm>
                <a:off x="508344" y="3454386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7" name="Rectangle 2026"/>
              <p:cNvSpPr/>
              <p:nvPr/>
            </p:nvSpPr>
            <p:spPr>
              <a:xfrm>
                <a:off x="701424" y="3456155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8" name="Rectangle 2027"/>
              <p:cNvSpPr/>
              <p:nvPr/>
            </p:nvSpPr>
            <p:spPr>
              <a:xfrm>
                <a:off x="894504" y="3456155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9" name="Rectangle 2028"/>
              <p:cNvSpPr/>
              <p:nvPr/>
            </p:nvSpPr>
            <p:spPr>
              <a:xfrm>
                <a:off x="1087584" y="3456155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0" name="Rectangle 2029"/>
              <p:cNvSpPr/>
              <p:nvPr/>
            </p:nvSpPr>
            <p:spPr>
              <a:xfrm>
                <a:off x="1280662" y="3456155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00" name="Group 1999"/>
            <p:cNvGrpSpPr/>
            <p:nvPr/>
          </p:nvGrpSpPr>
          <p:grpSpPr>
            <a:xfrm>
              <a:off x="3062160" y="3115826"/>
              <a:ext cx="1128840" cy="490566"/>
              <a:chOff x="484561" y="3095938"/>
              <a:chExt cx="1128840" cy="490566"/>
            </a:xfrm>
          </p:grpSpPr>
          <p:grpSp>
            <p:nvGrpSpPr>
              <p:cNvPr id="2005" name="Group 2004"/>
              <p:cNvGrpSpPr/>
              <p:nvPr/>
            </p:nvGrpSpPr>
            <p:grpSpPr>
              <a:xfrm>
                <a:off x="484561" y="3095938"/>
                <a:ext cx="1128840" cy="490566"/>
                <a:chOff x="1565910" y="4343400"/>
                <a:chExt cx="1601473" cy="695961"/>
              </a:xfrm>
            </p:grpSpPr>
            <p:sp>
              <p:nvSpPr>
                <p:cNvPr id="2016" name="Rectangle 2015"/>
                <p:cNvSpPr/>
                <p:nvPr/>
              </p:nvSpPr>
              <p:spPr>
                <a:xfrm>
                  <a:off x="1790700" y="4343400"/>
                  <a:ext cx="1371600" cy="41909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7" name="Rectangle 2016"/>
                <p:cNvSpPr/>
                <p:nvPr/>
              </p:nvSpPr>
              <p:spPr>
                <a:xfrm>
                  <a:off x="1565910" y="4620261"/>
                  <a:ext cx="1371600" cy="41909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8" name="Parallelogram 2017"/>
                <p:cNvSpPr/>
                <p:nvPr/>
              </p:nvSpPr>
              <p:spPr>
                <a:xfrm rot="5400000" flipV="1">
                  <a:off x="2707008" y="4578987"/>
                  <a:ext cx="695959" cy="224790"/>
                </a:xfrm>
                <a:prstGeom prst="parallelogram">
                  <a:avLst>
                    <a:gd name="adj" fmla="val 126329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9" name="Parallelogram 2018"/>
                <p:cNvSpPr/>
                <p:nvPr/>
              </p:nvSpPr>
              <p:spPr>
                <a:xfrm>
                  <a:off x="1565911" y="4343402"/>
                  <a:ext cx="1596390" cy="276859"/>
                </a:xfrm>
                <a:prstGeom prst="parallelogram">
                  <a:avLst>
                    <a:gd name="adj" fmla="val 79817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06" name="Rectangle 2005"/>
              <p:cNvSpPr/>
              <p:nvPr/>
            </p:nvSpPr>
            <p:spPr>
              <a:xfrm>
                <a:off x="509342" y="3319244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7" name="Rectangle 2006"/>
              <p:cNvSpPr/>
              <p:nvPr/>
            </p:nvSpPr>
            <p:spPr>
              <a:xfrm>
                <a:off x="702422" y="3321013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8" name="Rectangle 2007"/>
              <p:cNvSpPr/>
              <p:nvPr/>
            </p:nvSpPr>
            <p:spPr>
              <a:xfrm>
                <a:off x="895502" y="3321013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9" name="Rectangle 2008"/>
              <p:cNvSpPr/>
              <p:nvPr/>
            </p:nvSpPr>
            <p:spPr>
              <a:xfrm>
                <a:off x="1088582" y="3321013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0" name="Rectangle 2009"/>
              <p:cNvSpPr/>
              <p:nvPr/>
            </p:nvSpPr>
            <p:spPr>
              <a:xfrm>
                <a:off x="1281660" y="3321013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1" name="Rectangle 2010"/>
              <p:cNvSpPr/>
              <p:nvPr/>
            </p:nvSpPr>
            <p:spPr>
              <a:xfrm>
                <a:off x="508344" y="3454386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2" name="Rectangle 2011"/>
              <p:cNvSpPr/>
              <p:nvPr/>
            </p:nvSpPr>
            <p:spPr>
              <a:xfrm>
                <a:off x="701424" y="3456155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3" name="Rectangle 2012"/>
              <p:cNvSpPr/>
              <p:nvPr/>
            </p:nvSpPr>
            <p:spPr>
              <a:xfrm>
                <a:off x="894504" y="3456155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4" name="Rectangle 2013"/>
              <p:cNvSpPr/>
              <p:nvPr/>
            </p:nvSpPr>
            <p:spPr>
              <a:xfrm>
                <a:off x="1087584" y="3456155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5" name="Rectangle 2014"/>
              <p:cNvSpPr/>
              <p:nvPr/>
            </p:nvSpPr>
            <p:spPr>
              <a:xfrm>
                <a:off x="1280662" y="3456155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01" name="Straight Connector 2000"/>
            <p:cNvCxnSpPr>
              <a:stCxn id="2091" idx="0"/>
              <a:endCxn id="2032" idx="2"/>
            </p:cNvCxnSpPr>
            <p:nvPr/>
          </p:nvCxnSpPr>
          <p:spPr>
            <a:xfrm flipV="1">
              <a:off x="1431162" y="3608009"/>
              <a:ext cx="5767" cy="112064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2" name="Straight Connector 2001"/>
            <p:cNvCxnSpPr>
              <a:stCxn id="2148" idx="0"/>
              <a:endCxn id="2017" idx="2"/>
            </p:cNvCxnSpPr>
            <p:nvPr/>
          </p:nvCxnSpPr>
          <p:spPr>
            <a:xfrm flipV="1">
              <a:off x="3540642" y="3606391"/>
              <a:ext cx="4922" cy="11222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3" name="Straight Connector 2002"/>
            <p:cNvCxnSpPr>
              <a:stCxn id="2032" idx="2"/>
              <a:endCxn id="2148" idx="0"/>
            </p:cNvCxnSpPr>
            <p:nvPr/>
          </p:nvCxnSpPr>
          <p:spPr>
            <a:xfrm>
              <a:off x="1436929" y="3608009"/>
              <a:ext cx="2103713" cy="112065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4" name="Straight Connector 2003"/>
            <p:cNvCxnSpPr>
              <a:stCxn id="2017" idx="2"/>
              <a:endCxn id="2091" idx="0"/>
            </p:cNvCxnSpPr>
            <p:nvPr/>
          </p:nvCxnSpPr>
          <p:spPr>
            <a:xfrm flipH="1">
              <a:off x="1431162" y="3606391"/>
              <a:ext cx="2114402" cy="112226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9" name="Group 2148"/>
          <p:cNvGrpSpPr/>
          <p:nvPr/>
        </p:nvGrpSpPr>
        <p:grpSpPr>
          <a:xfrm>
            <a:off x="12556118" y="3128290"/>
            <a:ext cx="4220964" cy="3670557"/>
            <a:chOff x="76200" y="3115826"/>
            <a:chExt cx="4220964" cy="3670557"/>
          </a:xfrm>
        </p:grpSpPr>
        <p:grpSp>
          <p:nvGrpSpPr>
            <p:cNvPr id="2150" name="Group 2149"/>
            <p:cNvGrpSpPr/>
            <p:nvPr/>
          </p:nvGrpSpPr>
          <p:grpSpPr>
            <a:xfrm>
              <a:off x="2185680" y="4728658"/>
              <a:ext cx="2111484" cy="2057725"/>
              <a:chOff x="76200" y="4728656"/>
              <a:chExt cx="2111484" cy="2057725"/>
            </a:xfrm>
          </p:grpSpPr>
          <p:grpSp>
            <p:nvGrpSpPr>
              <p:cNvPr id="2245" name="Group 2244"/>
              <p:cNvGrpSpPr/>
              <p:nvPr/>
            </p:nvGrpSpPr>
            <p:grpSpPr>
              <a:xfrm>
                <a:off x="868532" y="4728656"/>
                <a:ext cx="1128840" cy="490566"/>
                <a:chOff x="484561" y="3095938"/>
                <a:chExt cx="1128840" cy="490566"/>
              </a:xfrm>
            </p:grpSpPr>
            <p:grpSp>
              <p:nvGrpSpPr>
                <p:cNvPr id="2287" name="Group 2286"/>
                <p:cNvGrpSpPr/>
                <p:nvPr/>
              </p:nvGrpSpPr>
              <p:grpSpPr>
                <a:xfrm>
                  <a:off x="484561" y="3095938"/>
                  <a:ext cx="1128840" cy="490566"/>
                  <a:chOff x="1565910" y="4343400"/>
                  <a:chExt cx="1601473" cy="695961"/>
                </a:xfrm>
              </p:grpSpPr>
              <p:sp>
                <p:nvSpPr>
                  <p:cNvPr id="2298" name="Rectangle 2297"/>
                  <p:cNvSpPr/>
                  <p:nvPr/>
                </p:nvSpPr>
                <p:spPr>
                  <a:xfrm>
                    <a:off x="1790700" y="4343400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9" name="Rectangle 2298"/>
                  <p:cNvSpPr/>
                  <p:nvPr/>
                </p:nvSpPr>
                <p:spPr>
                  <a:xfrm>
                    <a:off x="1565910" y="4620261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00" name="Parallelogram 2299"/>
                  <p:cNvSpPr/>
                  <p:nvPr/>
                </p:nvSpPr>
                <p:spPr>
                  <a:xfrm rot="5400000" flipV="1">
                    <a:off x="2707008" y="4578987"/>
                    <a:ext cx="695959" cy="224790"/>
                  </a:xfrm>
                  <a:prstGeom prst="parallelogram">
                    <a:avLst>
                      <a:gd name="adj" fmla="val 126329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01" name="Parallelogram 2300"/>
                  <p:cNvSpPr/>
                  <p:nvPr/>
                </p:nvSpPr>
                <p:spPr>
                  <a:xfrm>
                    <a:off x="1565911" y="4343402"/>
                    <a:ext cx="1596390" cy="276859"/>
                  </a:xfrm>
                  <a:prstGeom prst="parallelogram">
                    <a:avLst>
                      <a:gd name="adj" fmla="val 7981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288" name="Rectangle 2287"/>
                <p:cNvSpPr/>
                <p:nvPr/>
              </p:nvSpPr>
              <p:spPr>
                <a:xfrm>
                  <a:off x="509342" y="3319244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9" name="Rectangle 2288"/>
                <p:cNvSpPr/>
                <p:nvPr/>
              </p:nvSpPr>
              <p:spPr>
                <a:xfrm>
                  <a:off x="702422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0" name="Rectangle 2289"/>
                <p:cNvSpPr/>
                <p:nvPr/>
              </p:nvSpPr>
              <p:spPr>
                <a:xfrm>
                  <a:off x="895502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1" name="Rectangle 2290"/>
                <p:cNvSpPr/>
                <p:nvPr/>
              </p:nvSpPr>
              <p:spPr>
                <a:xfrm>
                  <a:off x="1088582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2" name="Rectangle 2291"/>
                <p:cNvSpPr/>
                <p:nvPr/>
              </p:nvSpPr>
              <p:spPr>
                <a:xfrm>
                  <a:off x="1281660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3" name="Rectangle 2292"/>
                <p:cNvSpPr/>
                <p:nvPr/>
              </p:nvSpPr>
              <p:spPr>
                <a:xfrm>
                  <a:off x="508344" y="3454386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4" name="Rectangle 2293"/>
                <p:cNvSpPr/>
                <p:nvPr/>
              </p:nvSpPr>
              <p:spPr>
                <a:xfrm>
                  <a:off x="701424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5" name="Rectangle 2294"/>
                <p:cNvSpPr/>
                <p:nvPr/>
              </p:nvSpPr>
              <p:spPr>
                <a:xfrm>
                  <a:off x="894504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6" name="Rectangle 2295"/>
                <p:cNvSpPr/>
                <p:nvPr/>
              </p:nvSpPr>
              <p:spPr>
                <a:xfrm>
                  <a:off x="1087584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7" name="Rectangle 2296"/>
                <p:cNvSpPr/>
                <p:nvPr/>
              </p:nvSpPr>
              <p:spPr>
                <a:xfrm>
                  <a:off x="1280662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46" name="Group 2245"/>
              <p:cNvGrpSpPr/>
              <p:nvPr/>
            </p:nvGrpSpPr>
            <p:grpSpPr>
              <a:xfrm>
                <a:off x="76200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2279" name="Rectangle 2278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0" name="Rectangle 2279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1" name="Freeform 2280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2" name="Freeform 2281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3" name="Rectangle 2282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4" name="Oval 2283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5" name="Oval 2284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6" name="Rectangle 2285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47" name="Group 2246"/>
              <p:cNvGrpSpPr/>
              <p:nvPr/>
            </p:nvGrpSpPr>
            <p:grpSpPr>
              <a:xfrm>
                <a:off x="484561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2271" name="Rectangle 2270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2" name="Rectangle 2271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3" name="Freeform 2272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4" name="Freeform 2273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5" name="Rectangle 2274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6" name="Oval 2275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7" name="Oval 2276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8" name="Rectangle 2277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48" name="Group 2247"/>
              <p:cNvGrpSpPr/>
              <p:nvPr/>
            </p:nvGrpSpPr>
            <p:grpSpPr>
              <a:xfrm>
                <a:off x="867922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2263" name="Rectangle 2262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4" name="Rectangle 2263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5" name="Freeform 2264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6" name="Freeform 2265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7" name="Rectangle 2266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8" name="Oval 2267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9" name="Oval 2268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0" name="Rectangle 2269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49" name="Group 2248"/>
              <p:cNvGrpSpPr/>
              <p:nvPr/>
            </p:nvGrpSpPr>
            <p:grpSpPr>
              <a:xfrm>
                <a:off x="1704681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2255" name="Rectangle 2254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6" name="Rectangle 2255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7" name="Freeform 2256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8" name="Freeform 2257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9" name="Rectangle 2258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0" name="Oval 2259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1" name="Oval 2260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2" name="Rectangle 2261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250" name="Straight Connector 2249"/>
              <p:cNvCxnSpPr/>
              <p:nvPr/>
            </p:nvCxnSpPr>
            <p:spPr>
              <a:xfrm>
                <a:off x="1428764" y="6301374"/>
                <a:ext cx="201435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1" name="Straight Connector 2250"/>
              <p:cNvCxnSpPr/>
              <p:nvPr/>
            </p:nvCxnSpPr>
            <p:spPr>
              <a:xfrm flipH="1">
                <a:off x="406887" y="5219222"/>
                <a:ext cx="942652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2" name="Straight Connector 2251"/>
              <p:cNvCxnSpPr>
                <a:endCxn id="2271" idx="0"/>
              </p:cNvCxnSpPr>
              <p:nvPr/>
            </p:nvCxnSpPr>
            <p:spPr>
              <a:xfrm flipH="1">
                <a:off x="815248" y="5219222"/>
                <a:ext cx="534291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3" name="Straight Connector 2252"/>
              <p:cNvCxnSpPr>
                <a:endCxn id="2263" idx="0"/>
              </p:cNvCxnSpPr>
              <p:nvPr/>
            </p:nvCxnSpPr>
            <p:spPr>
              <a:xfrm flipH="1">
                <a:off x="1198609" y="5219222"/>
                <a:ext cx="150930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4" name="Straight Connector 2253"/>
              <p:cNvCxnSpPr>
                <a:endCxn id="2255" idx="0"/>
              </p:cNvCxnSpPr>
              <p:nvPr/>
            </p:nvCxnSpPr>
            <p:spPr>
              <a:xfrm>
                <a:off x="1349539" y="5219222"/>
                <a:ext cx="685829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1" name="Group 2150"/>
            <p:cNvGrpSpPr/>
            <p:nvPr/>
          </p:nvGrpSpPr>
          <p:grpSpPr>
            <a:xfrm>
              <a:off x="76200" y="4728656"/>
              <a:ext cx="2111484" cy="2057725"/>
              <a:chOff x="76200" y="4728656"/>
              <a:chExt cx="2111484" cy="2057725"/>
            </a:xfrm>
          </p:grpSpPr>
          <p:grpSp>
            <p:nvGrpSpPr>
              <p:cNvPr id="2188" name="Group 2187"/>
              <p:cNvGrpSpPr/>
              <p:nvPr/>
            </p:nvGrpSpPr>
            <p:grpSpPr>
              <a:xfrm>
                <a:off x="868532" y="4728656"/>
                <a:ext cx="1128840" cy="490566"/>
                <a:chOff x="484561" y="3095938"/>
                <a:chExt cx="1128840" cy="490566"/>
              </a:xfrm>
            </p:grpSpPr>
            <p:grpSp>
              <p:nvGrpSpPr>
                <p:cNvPr id="2230" name="Group 2229"/>
                <p:cNvGrpSpPr/>
                <p:nvPr/>
              </p:nvGrpSpPr>
              <p:grpSpPr>
                <a:xfrm>
                  <a:off x="484561" y="3095938"/>
                  <a:ext cx="1128840" cy="490566"/>
                  <a:chOff x="1565910" y="4343400"/>
                  <a:chExt cx="1601473" cy="695961"/>
                </a:xfrm>
              </p:grpSpPr>
              <p:sp>
                <p:nvSpPr>
                  <p:cNvPr id="2241" name="Rectangle 2240"/>
                  <p:cNvSpPr/>
                  <p:nvPr/>
                </p:nvSpPr>
                <p:spPr>
                  <a:xfrm>
                    <a:off x="1790700" y="4343400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2" name="Rectangle 2241"/>
                  <p:cNvSpPr/>
                  <p:nvPr/>
                </p:nvSpPr>
                <p:spPr>
                  <a:xfrm>
                    <a:off x="1565910" y="4620261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3" name="Parallelogram 2242"/>
                  <p:cNvSpPr/>
                  <p:nvPr/>
                </p:nvSpPr>
                <p:spPr>
                  <a:xfrm rot="5400000" flipV="1">
                    <a:off x="2707008" y="4578987"/>
                    <a:ext cx="695959" cy="224790"/>
                  </a:xfrm>
                  <a:prstGeom prst="parallelogram">
                    <a:avLst>
                      <a:gd name="adj" fmla="val 126329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4" name="Parallelogram 2243"/>
                  <p:cNvSpPr/>
                  <p:nvPr/>
                </p:nvSpPr>
                <p:spPr>
                  <a:xfrm>
                    <a:off x="1565911" y="4343402"/>
                    <a:ext cx="1596390" cy="276859"/>
                  </a:xfrm>
                  <a:prstGeom prst="parallelogram">
                    <a:avLst>
                      <a:gd name="adj" fmla="val 7981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231" name="Rectangle 2230"/>
                <p:cNvSpPr/>
                <p:nvPr/>
              </p:nvSpPr>
              <p:spPr>
                <a:xfrm>
                  <a:off x="509342" y="3319244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2" name="Rectangle 2231"/>
                <p:cNvSpPr/>
                <p:nvPr/>
              </p:nvSpPr>
              <p:spPr>
                <a:xfrm>
                  <a:off x="702422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3" name="Rectangle 2232"/>
                <p:cNvSpPr/>
                <p:nvPr/>
              </p:nvSpPr>
              <p:spPr>
                <a:xfrm>
                  <a:off x="895502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4" name="Rectangle 2233"/>
                <p:cNvSpPr/>
                <p:nvPr/>
              </p:nvSpPr>
              <p:spPr>
                <a:xfrm>
                  <a:off x="1088582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5" name="Rectangle 2234"/>
                <p:cNvSpPr/>
                <p:nvPr/>
              </p:nvSpPr>
              <p:spPr>
                <a:xfrm>
                  <a:off x="1281660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6" name="Rectangle 2235"/>
                <p:cNvSpPr/>
                <p:nvPr/>
              </p:nvSpPr>
              <p:spPr>
                <a:xfrm>
                  <a:off x="508344" y="3454386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7" name="Rectangle 2236"/>
                <p:cNvSpPr/>
                <p:nvPr/>
              </p:nvSpPr>
              <p:spPr>
                <a:xfrm>
                  <a:off x="701424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8" name="Rectangle 2237"/>
                <p:cNvSpPr/>
                <p:nvPr/>
              </p:nvSpPr>
              <p:spPr>
                <a:xfrm>
                  <a:off x="894504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9" name="Rectangle 2238"/>
                <p:cNvSpPr/>
                <p:nvPr/>
              </p:nvSpPr>
              <p:spPr>
                <a:xfrm>
                  <a:off x="1087584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0" name="Rectangle 2239"/>
                <p:cNvSpPr/>
                <p:nvPr/>
              </p:nvSpPr>
              <p:spPr>
                <a:xfrm>
                  <a:off x="1280662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89" name="Group 2188"/>
              <p:cNvGrpSpPr/>
              <p:nvPr/>
            </p:nvGrpSpPr>
            <p:grpSpPr>
              <a:xfrm>
                <a:off x="76200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2222" name="Rectangle 2221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3" name="Rectangle 2222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4" name="Freeform 2223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5" name="Freeform 2224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6" name="Rectangle 2225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7" name="Oval 2226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8" name="Oval 2227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9" name="Rectangle 2228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90" name="Group 2189"/>
              <p:cNvGrpSpPr/>
              <p:nvPr/>
            </p:nvGrpSpPr>
            <p:grpSpPr>
              <a:xfrm>
                <a:off x="484561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2214" name="Rectangle 2213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5" name="Rectangle 2214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6" name="Freeform 2215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7" name="Freeform 2216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8" name="Rectangle 2217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9" name="Oval 2218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0" name="Oval 2219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1" name="Rectangle 2220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91" name="Group 2190"/>
              <p:cNvGrpSpPr/>
              <p:nvPr/>
            </p:nvGrpSpPr>
            <p:grpSpPr>
              <a:xfrm>
                <a:off x="867922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2206" name="Rectangle 2205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7" name="Rectangle 2206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8" name="Freeform 2207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9" name="Freeform 2208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0" name="Rectangle 2209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1" name="Oval 2210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2" name="Oval 2211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3" name="Rectangle 2212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92" name="Group 2191"/>
              <p:cNvGrpSpPr/>
              <p:nvPr/>
            </p:nvGrpSpPr>
            <p:grpSpPr>
              <a:xfrm>
                <a:off x="1704681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2198" name="Rectangle 2197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9" name="Rectangle 2198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0" name="Freeform 2199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1" name="Freeform 2200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2" name="Rectangle 2201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3" name="Oval 2202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4" name="Oval 2203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5" name="Rectangle 2204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193" name="Straight Connector 2192"/>
              <p:cNvCxnSpPr/>
              <p:nvPr/>
            </p:nvCxnSpPr>
            <p:spPr>
              <a:xfrm>
                <a:off x="1428764" y="6301374"/>
                <a:ext cx="201435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4" name="Straight Connector 2193"/>
              <p:cNvCxnSpPr/>
              <p:nvPr/>
            </p:nvCxnSpPr>
            <p:spPr>
              <a:xfrm flipH="1">
                <a:off x="406887" y="5219222"/>
                <a:ext cx="942652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5" name="Straight Connector 2194"/>
              <p:cNvCxnSpPr>
                <a:endCxn id="2214" idx="0"/>
              </p:cNvCxnSpPr>
              <p:nvPr/>
            </p:nvCxnSpPr>
            <p:spPr>
              <a:xfrm flipH="1">
                <a:off x="815248" y="5219222"/>
                <a:ext cx="534291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6" name="Straight Connector 2195"/>
              <p:cNvCxnSpPr>
                <a:endCxn id="2206" idx="0"/>
              </p:cNvCxnSpPr>
              <p:nvPr/>
            </p:nvCxnSpPr>
            <p:spPr>
              <a:xfrm flipH="1">
                <a:off x="1198609" y="5219222"/>
                <a:ext cx="150930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7" name="Straight Connector 2196"/>
              <p:cNvCxnSpPr>
                <a:endCxn id="2198" idx="0"/>
              </p:cNvCxnSpPr>
              <p:nvPr/>
            </p:nvCxnSpPr>
            <p:spPr>
              <a:xfrm>
                <a:off x="1349539" y="5219222"/>
                <a:ext cx="685829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2" name="Group 2151"/>
            <p:cNvGrpSpPr/>
            <p:nvPr/>
          </p:nvGrpSpPr>
          <p:grpSpPr>
            <a:xfrm>
              <a:off x="953525" y="3117444"/>
              <a:ext cx="1128840" cy="490566"/>
              <a:chOff x="484561" y="3095938"/>
              <a:chExt cx="1128840" cy="490566"/>
            </a:xfrm>
          </p:grpSpPr>
          <p:grpSp>
            <p:nvGrpSpPr>
              <p:cNvPr id="2173" name="Group 2172"/>
              <p:cNvGrpSpPr/>
              <p:nvPr/>
            </p:nvGrpSpPr>
            <p:grpSpPr>
              <a:xfrm>
                <a:off x="484561" y="3095938"/>
                <a:ext cx="1128840" cy="490566"/>
                <a:chOff x="1565910" y="4343400"/>
                <a:chExt cx="1601473" cy="695961"/>
              </a:xfrm>
            </p:grpSpPr>
            <p:sp>
              <p:nvSpPr>
                <p:cNvPr id="2184" name="Rectangle 2183"/>
                <p:cNvSpPr/>
                <p:nvPr/>
              </p:nvSpPr>
              <p:spPr>
                <a:xfrm>
                  <a:off x="1790700" y="4343400"/>
                  <a:ext cx="1371600" cy="41909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5" name="Rectangle 2184"/>
                <p:cNvSpPr/>
                <p:nvPr/>
              </p:nvSpPr>
              <p:spPr>
                <a:xfrm>
                  <a:off x="1565910" y="4620261"/>
                  <a:ext cx="1371600" cy="41909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6" name="Parallelogram 2185"/>
                <p:cNvSpPr/>
                <p:nvPr/>
              </p:nvSpPr>
              <p:spPr>
                <a:xfrm rot="5400000" flipV="1">
                  <a:off x="2707008" y="4578987"/>
                  <a:ext cx="695959" cy="224790"/>
                </a:xfrm>
                <a:prstGeom prst="parallelogram">
                  <a:avLst>
                    <a:gd name="adj" fmla="val 126329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7" name="Parallelogram 2186"/>
                <p:cNvSpPr/>
                <p:nvPr/>
              </p:nvSpPr>
              <p:spPr>
                <a:xfrm>
                  <a:off x="1565911" y="4343402"/>
                  <a:ext cx="1596390" cy="276859"/>
                </a:xfrm>
                <a:prstGeom prst="parallelogram">
                  <a:avLst>
                    <a:gd name="adj" fmla="val 79817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74" name="Rectangle 2173"/>
              <p:cNvSpPr/>
              <p:nvPr/>
            </p:nvSpPr>
            <p:spPr>
              <a:xfrm>
                <a:off x="509342" y="3319244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5" name="Rectangle 2174"/>
              <p:cNvSpPr/>
              <p:nvPr/>
            </p:nvSpPr>
            <p:spPr>
              <a:xfrm>
                <a:off x="702422" y="3321013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6" name="Rectangle 2175"/>
              <p:cNvSpPr/>
              <p:nvPr/>
            </p:nvSpPr>
            <p:spPr>
              <a:xfrm>
                <a:off x="895502" y="3321013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7" name="Rectangle 2176"/>
              <p:cNvSpPr/>
              <p:nvPr/>
            </p:nvSpPr>
            <p:spPr>
              <a:xfrm>
                <a:off x="1088582" y="3321013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8" name="Rectangle 2177"/>
              <p:cNvSpPr/>
              <p:nvPr/>
            </p:nvSpPr>
            <p:spPr>
              <a:xfrm>
                <a:off x="1281660" y="3321013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9" name="Rectangle 2178"/>
              <p:cNvSpPr/>
              <p:nvPr/>
            </p:nvSpPr>
            <p:spPr>
              <a:xfrm>
                <a:off x="508344" y="3454386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0" name="Rectangle 2179"/>
              <p:cNvSpPr/>
              <p:nvPr/>
            </p:nvSpPr>
            <p:spPr>
              <a:xfrm>
                <a:off x="701424" y="3456155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1" name="Rectangle 2180"/>
              <p:cNvSpPr/>
              <p:nvPr/>
            </p:nvSpPr>
            <p:spPr>
              <a:xfrm>
                <a:off x="894504" y="3456155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2" name="Rectangle 2181"/>
              <p:cNvSpPr/>
              <p:nvPr/>
            </p:nvSpPr>
            <p:spPr>
              <a:xfrm>
                <a:off x="1087584" y="3456155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3" name="Rectangle 2182"/>
              <p:cNvSpPr/>
              <p:nvPr/>
            </p:nvSpPr>
            <p:spPr>
              <a:xfrm>
                <a:off x="1280662" y="3456155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53" name="Group 2152"/>
            <p:cNvGrpSpPr/>
            <p:nvPr/>
          </p:nvGrpSpPr>
          <p:grpSpPr>
            <a:xfrm>
              <a:off x="3062160" y="3115826"/>
              <a:ext cx="1128840" cy="490566"/>
              <a:chOff x="484561" y="3095938"/>
              <a:chExt cx="1128840" cy="490566"/>
            </a:xfrm>
          </p:grpSpPr>
          <p:grpSp>
            <p:nvGrpSpPr>
              <p:cNvPr id="2158" name="Group 2157"/>
              <p:cNvGrpSpPr/>
              <p:nvPr/>
            </p:nvGrpSpPr>
            <p:grpSpPr>
              <a:xfrm>
                <a:off x="484561" y="3095938"/>
                <a:ext cx="1128840" cy="490566"/>
                <a:chOff x="1565910" y="4343400"/>
                <a:chExt cx="1601473" cy="695961"/>
              </a:xfrm>
            </p:grpSpPr>
            <p:sp>
              <p:nvSpPr>
                <p:cNvPr id="2169" name="Rectangle 2168"/>
                <p:cNvSpPr/>
                <p:nvPr/>
              </p:nvSpPr>
              <p:spPr>
                <a:xfrm>
                  <a:off x="1790700" y="4343400"/>
                  <a:ext cx="1371600" cy="41909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0" name="Rectangle 2169"/>
                <p:cNvSpPr/>
                <p:nvPr/>
              </p:nvSpPr>
              <p:spPr>
                <a:xfrm>
                  <a:off x="1565910" y="4620261"/>
                  <a:ext cx="1371600" cy="41909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1" name="Parallelogram 2170"/>
                <p:cNvSpPr/>
                <p:nvPr/>
              </p:nvSpPr>
              <p:spPr>
                <a:xfrm rot="5400000" flipV="1">
                  <a:off x="2707008" y="4578987"/>
                  <a:ext cx="695959" cy="224790"/>
                </a:xfrm>
                <a:prstGeom prst="parallelogram">
                  <a:avLst>
                    <a:gd name="adj" fmla="val 126329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2" name="Parallelogram 2171"/>
                <p:cNvSpPr/>
                <p:nvPr/>
              </p:nvSpPr>
              <p:spPr>
                <a:xfrm>
                  <a:off x="1565911" y="4343402"/>
                  <a:ext cx="1596390" cy="276859"/>
                </a:xfrm>
                <a:prstGeom prst="parallelogram">
                  <a:avLst>
                    <a:gd name="adj" fmla="val 79817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59" name="Rectangle 2158"/>
              <p:cNvSpPr/>
              <p:nvPr/>
            </p:nvSpPr>
            <p:spPr>
              <a:xfrm>
                <a:off x="509342" y="3319244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0" name="Rectangle 2159"/>
              <p:cNvSpPr/>
              <p:nvPr/>
            </p:nvSpPr>
            <p:spPr>
              <a:xfrm>
                <a:off x="702422" y="3321013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1" name="Rectangle 2160"/>
              <p:cNvSpPr/>
              <p:nvPr/>
            </p:nvSpPr>
            <p:spPr>
              <a:xfrm>
                <a:off x="895502" y="3321013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2" name="Rectangle 2161"/>
              <p:cNvSpPr/>
              <p:nvPr/>
            </p:nvSpPr>
            <p:spPr>
              <a:xfrm>
                <a:off x="1088582" y="3321013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3" name="Rectangle 2162"/>
              <p:cNvSpPr/>
              <p:nvPr/>
            </p:nvSpPr>
            <p:spPr>
              <a:xfrm>
                <a:off x="1281660" y="3321013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4" name="Rectangle 2163"/>
              <p:cNvSpPr/>
              <p:nvPr/>
            </p:nvSpPr>
            <p:spPr>
              <a:xfrm>
                <a:off x="508344" y="3454386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5" name="Rectangle 2164"/>
              <p:cNvSpPr/>
              <p:nvPr/>
            </p:nvSpPr>
            <p:spPr>
              <a:xfrm>
                <a:off x="701424" y="3456155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6" name="Rectangle 2165"/>
              <p:cNvSpPr/>
              <p:nvPr/>
            </p:nvSpPr>
            <p:spPr>
              <a:xfrm>
                <a:off x="894504" y="3456155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7" name="Rectangle 2166"/>
              <p:cNvSpPr/>
              <p:nvPr/>
            </p:nvSpPr>
            <p:spPr>
              <a:xfrm>
                <a:off x="1087584" y="3456155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8" name="Rectangle 2167"/>
              <p:cNvSpPr/>
              <p:nvPr/>
            </p:nvSpPr>
            <p:spPr>
              <a:xfrm>
                <a:off x="1280662" y="3456155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54" name="Straight Connector 2153"/>
            <p:cNvCxnSpPr>
              <a:stCxn id="2244" idx="0"/>
              <a:endCxn id="2185" idx="2"/>
            </p:cNvCxnSpPr>
            <p:nvPr/>
          </p:nvCxnSpPr>
          <p:spPr>
            <a:xfrm flipV="1">
              <a:off x="1431162" y="3608009"/>
              <a:ext cx="5767" cy="112064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5" name="Straight Connector 2154"/>
            <p:cNvCxnSpPr>
              <a:stCxn id="2301" idx="0"/>
              <a:endCxn id="2170" idx="2"/>
            </p:cNvCxnSpPr>
            <p:nvPr/>
          </p:nvCxnSpPr>
          <p:spPr>
            <a:xfrm flipV="1">
              <a:off x="3540642" y="3606391"/>
              <a:ext cx="4922" cy="11222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6" name="Straight Connector 2155"/>
            <p:cNvCxnSpPr>
              <a:stCxn id="2185" idx="2"/>
              <a:endCxn id="2301" idx="0"/>
            </p:cNvCxnSpPr>
            <p:nvPr/>
          </p:nvCxnSpPr>
          <p:spPr>
            <a:xfrm>
              <a:off x="1436929" y="3608009"/>
              <a:ext cx="2103713" cy="112065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7" name="Straight Connector 2156"/>
            <p:cNvCxnSpPr>
              <a:stCxn id="2170" idx="2"/>
              <a:endCxn id="2244" idx="0"/>
            </p:cNvCxnSpPr>
            <p:nvPr/>
          </p:nvCxnSpPr>
          <p:spPr>
            <a:xfrm flipH="1">
              <a:off x="1431162" y="3606391"/>
              <a:ext cx="2114402" cy="112226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2" name="Group 2301"/>
          <p:cNvGrpSpPr/>
          <p:nvPr/>
        </p:nvGrpSpPr>
        <p:grpSpPr>
          <a:xfrm>
            <a:off x="2286000" y="881034"/>
            <a:ext cx="1128840" cy="490566"/>
            <a:chOff x="484561" y="3095938"/>
            <a:chExt cx="1128840" cy="490566"/>
          </a:xfrm>
        </p:grpSpPr>
        <p:grpSp>
          <p:nvGrpSpPr>
            <p:cNvPr id="2303" name="Group 2302"/>
            <p:cNvGrpSpPr/>
            <p:nvPr/>
          </p:nvGrpSpPr>
          <p:grpSpPr>
            <a:xfrm>
              <a:off x="484561" y="3095938"/>
              <a:ext cx="1128840" cy="490566"/>
              <a:chOff x="1565910" y="4343400"/>
              <a:chExt cx="1601473" cy="695961"/>
            </a:xfrm>
          </p:grpSpPr>
          <p:sp>
            <p:nvSpPr>
              <p:cNvPr id="2314" name="Rectangle 2313"/>
              <p:cNvSpPr/>
              <p:nvPr/>
            </p:nvSpPr>
            <p:spPr>
              <a:xfrm>
                <a:off x="1790700" y="4343400"/>
                <a:ext cx="1371600" cy="4190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5" name="Rectangle 2314"/>
              <p:cNvSpPr/>
              <p:nvPr/>
            </p:nvSpPr>
            <p:spPr>
              <a:xfrm>
                <a:off x="1565910" y="4620261"/>
                <a:ext cx="1371600" cy="4190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6" name="Parallelogram 2315"/>
              <p:cNvSpPr/>
              <p:nvPr/>
            </p:nvSpPr>
            <p:spPr>
              <a:xfrm rot="5400000" flipV="1">
                <a:off x="2707008" y="4578987"/>
                <a:ext cx="695959" cy="224790"/>
              </a:xfrm>
              <a:prstGeom prst="parallelogram">
                <a:avLst>
                  <a:gd name="adj" fmla="val 126329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7" name="Parallelogram 2316"/>
              <p:cNvSpPr/>
              <p:nvPr/>
            </p:nvSpPr>
            <p:spPr>
              <a:xfrm>
                <a:off x="1565911" y="4343402"/>
                <a:ext cx="1596390" cy="276859"/>
              </a:xfrm>
              <a:prstGeom prst="parallelogram">
                <a:avLst>
                  <a:gd name="adj" fmla="val 79817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04" name="Rectangle 2303"/>
            <p:cNvSpPr/>
            <p:nvPr/>
          </p:nvSpPr>
          <p:spPr>
            <a:xfrm>
              <a:off x="509342" y="3319244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5" name="Rectangle 2304"/>
            <p:cNvSpPr/>
            <p:nvPr/>
          </p:nvSpPr>
          <p:spPr>
            <a:xfrm>
              <a:off x="702422" y="3321013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6" name="Rectangle 2305"/>
            <p:cNvSpPr/>
            <p:nvPr/>
          </p:nvSpPr>
          <p:spPr>
            <a:xfrm>
              <a:off x="895502" y="3321013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7" name="Rectangle 2306"/>
            <p:cNvSpPr/>
            <p:nvPr/>
          </p:nvSpPr>
          <p:spPr>
            <a:xfrm>
              <a:off x="1088582" y="3321013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8" name="Rectangle 2307"/>
            <p:cNvSpPr/>
            <p:nvPr/>
          </p:nvSpPr>
          <p:spPr>
            <a:xfrm>
              <a:off x="1281660" y="3321013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9" name="Rectangle 2308"/>
            <p:cNvSpPr/>
            <p:nvPr/>
          </p:nvSpPr>
          <p:spPr>
            <a:xfrm>
              <a:off x="508344" y="3454386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0" name="Rectangle 2309"/>
            <p:cNvSpPr/>
            <p:nvPr/>
          </p:nvSpPr>
          <p:spPr>
            <a:xfrm>
              <a:off x="701424" y="3456155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1" name="Rectangle 2310"/>
            <p:cNvSpPr/>
            <p:nvPr/>
          </p:nvSpPr>
          <p:spPr>
            <a:xfrm>
              <a:off x="894504" y="3456155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2" name="Rectangle 2311"/>
            <p:cNvSpPr/>
            <p:nvPr/>
          </p:nvSpPr>
          <p:spPr>
            <a:xfrm>
              <a:off x="1087584" y="3456155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3" name="Rectangle 2312"/>
            <p:cNvSpPr/>
            <p:nvPr/>
          </p:nvSpPr>
          <p:spPr>
            <a:xfrm>
              <a:off x="1280662" y="3456155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18" name="Group 2317"/>
          <p:cNvGrpSpPr/>
          <p:nvPr/>
        </p:nvGrpSpPr>
        <p:grpSpPr>
          <a:xfrm>
            <a:off x="6302605" y="881034"/>
            <a:ext cx="1128840" cy="490566"/>
            <a:chOff x="484561" y="3095938"/>
            <a:chExt cx="1128840" cy="490566"/>
          </a:xfrm>
        </p:grpSpPr>
        <p:grpSp>
          <p:nvGrpSpPr>
            <p:cNvPr id="2319" name="Group 2318"/>
            <p:cNvGrpSpPr/>
            <p:nvPr/>
          </p:nvGrpSpPr>
          <p:grpSpPr>
            <a:xfrm>
              <a:off x="484561" y="3095938"/>
              <a:ext cx="1128840" cy="490566"/>
              <a:chOff x="1565910" y="4343400"/>
              <a:chExt cx="1601473" cy="695961"/>
            </a:xfrm>
          </p:grpSpPr>
          <p:sp>
            <p:nvSpPr>
              <p:cNvPr id="2330" name="Rectangle 2329"/>
              <p:cNvSpPr/>
              <p:nvPr/>
            </p:nvSpPr>
            <p:spPr>
              <a:xfrm>
                <a:off x="1790700" y="4343400"/>
                <a:ext cx="1371600" cy="4190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1" name="Rectangle 2330"/>
              <p:cNvSpPr/>
              <p:nvPr/>
            </p:nvSpPr>
            <p:spPr>
              <a:xfrm>
                <a:off x="1565910" y="4620261"/>
                <a:ext cx="1371600" cy="4190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2" name="Parallelogram 2331"/>
              <p:cNvSpPr/>
              <p:nvPr/>
            </p:nvSpPr>
            <p:spPr>
              <a:xfrm rot="5400000" flipV="1">
                <a:off x="2707008" y="4578987"/>
                <a:ext cx="695959" cy="224790"/>
              </a:xfrm>
              <a:prstGeom prst="parallelogram">
                <a:avLst>
                  <a:gd name="adj" fmla="val 126329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3" name="Parallelogram 2332"/>
              <p:cNvSpPr/>
              <p:nvPr/>
            </p:nvSpPr>
            <p:spPr>
              <a:xfrm>
                <a:off x="1565911" y="4343402"/>
                <a:ext cx="1596390" cy="276859"/>
              </a:xfrm>
              <a:prstGeom prst="parallelogram">
                <a:avLst>
                  <a:gd name="adj" fmla="val 79817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20" name="Rectangle 2319"/>
            <p:cNvSpPr/>
            <p:nvPr/>
          </p:nvSpPr>
          <p:spPr>
            <a:xfrm>
              <a:off x="509342" y="3319244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1" name="Rectangle 2320"/>
            <p:cNvSpPr/>
            <p:nvPr/>
          </p:nvSpPr>
          <p:spPr>
            <a:xfrm>
              <a:off x="702422" y="3321013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2" name="Rectangle 2321"/>
            <p:cNvSpPr/>
            <p:nvPr/>
          </p:nvSpPr>
          <p:spPr>
            <a:xfrm>
              <a:off x="895502" y="3321013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3" name="Rectangle 2322"/>
            <p:cNvSpPr/>
            <p:nvPr/>
          </p:nvSpPr>
          <p:spPr>
            <a:xfrm>
              <a:off x="1088582" y="3321013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4" name="Rectangle 2323"/>
            <p:cNvSpPr/>
            <p:nvPr/>
          </p:nvSpPr>
          <p:spPr>
            <a:xfrm>
              <a:off x="1281660" y="3321013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5" name="Rectangle 2324"/>
            <p:cNvSpPr/>
            <p:nvPr/>
          </p:nvSpPr>
          <p:spPr>
            <a:xfrm>
              <a:off x="508344" y="3454386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6" name="Rectangle 2325"/>
            <p:cNvSpPr/>
            <p:nvPr/>
          </p:nvSpPr>
          <p:spPr>
            <a:xfrm>
              <a:off x="701424" y="3456155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7" name="Rectangle 2326"/>
            <p:cNvSpPr/>
            <p:nvPr/>
          </p:nvSpPr>
          <p:spPr>
            <a:xfrm>
              <a:off x="894504" y="3456155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8" name="Rectangle 2327"/>
            <p:cNvSpPr/>
            <p:nvPr/>
          </p:nvSpPr>
          <p:spPr>
            <a:xfrm>
              <a:off x="1087584" y="3456155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9" name="Rectangle 2328"/>
            <p:cNvSpPr/>
            <p:nvPr/>
          </p:nvSpPr>
          <p:spPr>
            <a:xfrm>
              <a:off x="1280662" y="3456155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34" name="Group 2333"/>
          <p:cNvGrpSpPr/>
          <p:nvPr/>
        </p:nvGrpSpPr>
        <p:grpSpPr>
          <a:xfrm>
            <a:off x="10319210" y="881034"/>
            <a:ext cx="1128840" cy="490566"/>
            <a:chOff x="484561" y="3095938"/>
            <a:chExt cx="1128840" cy="490566"/>
          </a:xfrm>
        </p:grpSpPr>
        <p:grpSp>
          <p:nvGrpSpPr>
            <p:cNvPr id="2335" name="Group 2334"/>
            <p:cNvGrpSpPr/>
            <p:nvPr/>
          </p:nvGrpSpPr>
          <p:grpSpPr>
            <a:xfrm>
              <a:off x="484561" y="3095938"/>
              <a:ext cx="1128840" cy="490566"/>
              <a:chOff x="1565910" y="4343400"/>
              <a:chExt cx="1601473" cy="695961"/>
            </a:xfrm>
          </p:grpSpPr>
          <p:sp>
            <p:nvSpPr>
              <p:cNvPr id="2346" name="Rectangle 2345"/>
              <p:cNvSpPr/>
              <p:nvPr/>
            </p:nvSpPr>
            <p:spPr>
              <a:xfrm>
                <a:off x="1790700" y="4343400"/>
                <a:ext cx="1371600" cy="4190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7" name="Rectangle 2346"/>
              <p:cNvSpPr/>
              <p:nvPr/>
            </p:nvSpPr>
            <p:spPr>
              <a:xfrm>
                <a:off x="1565910" y="4620261"/>
                <a:ext cx="1371600" cy="4190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8" name="Parallelogram 2347"/>
              <p:cNvSpPr/>
              <p:nvPr/>
            </p:nvSpPr>
            <p:spPr>
              <a:xfrm rot="5400000" flipV="1">
                <a:off x="2707008" y="4578987"/>
                <a:ext cx="695959" cy="224790"/>
              </a:xfrm>
              <a:prstGeom prst="parallelogram">
                <a:avLst>
                  <a:gd name="adj" fmla="val 126329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9" name="Parallelogram 2348"/>
              <p:cNvSpPr/>
              <p:nvPr/>
            </p:nvSpPr>
            <p:spPr>
              <a:xfrm>
                <a:off x="1565911" y="4343402"/>
                <a:ext cx="1596390" cy="276859"/>
              </a:xfrm>
              <a:prstGeom prst="parallelogram">
                <a:avLst>
                  <a:gd name="adj" fmla="val 79817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36" name="Rectangle 2335"/>
            <p:cNvSpPr/>
            <p:nvPr/>
          </p:nvSpPr>
          <p:spPr>
            <a:xfrm>
              <a:off x="509342" y="3319244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7" name="Rectangle 2336"/>
            <p:cNvSpPr/>
            <p:nvPr/>
          </p:nvSpPr>
          <p:spPr>
            <a:xfrm>
              <a:off x="702422" y="3321013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8" name="Rectangle 2337"/>
            <p:cNvSpPr/>
            <p:nvPr/>
          </p:nvSpPr>
          <p:spPr>
            <a:xfrm>
              <a:off x="895502" y="3321013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9" name="Rectangle 2338"/>
            <p:cNvSpPr/>
            <p:nvPr/>
          </p:nvSpPr>
          <p:spPr>
            <a:xfrm>
              <a:off x="1088582" y="3321013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0" name="Rectangle 2339"/>
            <p:cNvSpPr/>
            <p:nvPr/>
          </p:nvSpPr>
          <p:spPr>
            <a:xfrm>
              <a:off x="1281660" y="3321013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1" name="Rectangle 2340"/>
            <p:cNvSpPr/>
            <p:nvPr/>
          </p:nvSpPr>
          <p:spPr>
            <a:xfrm>
              <a:off x="508344" y="3454386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2" name="Rectangle 2341"/>
            <p:cNvSpPr/>
            <p:nvPr/>
          </p:nvSpPr>
          <p:spPr>
            <a:xfrm>
              <a:off x="701424" y="3456155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3" name="Rectangle 2342"/>
            <p:cNvSpPr/>
            <p:nvPr/>
          </p:nvSpPr>
          <p:spPr>
            <a:xfrm>
              <a:off x="894504" y="3456155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4" name="Rectangle 2343"/>
            <p:cNvSpPr/>
            <p:nvPr/>
          </p:nvSpPr>
          <p:spPr>
            <a:xfrm>
              <a:off x="1087584" y="3456155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5" name="Rectangle 2344"/>
            <p:cNvSpPr/>
            <p:nvPr/>
          </p:nvSpPr>
          <p:spPr>
            <a:xfrm>
              <a:off x="1280662" y="3456155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50" name="Group 2349"/>
          <p:cNvGrpSpPr/>
          <p:nvPr/>
        </p:nvGrpSpPr>
        <p:grpSpPr>
          <a:xfrm>
            <a:off x="14335816" y="881034"/>
            <a:ext cx="1128840" cy="490566"/>
            <a:chOff x="484561" y="3095938"/>
            <a:chExt cx="1128840" cy="490566"/>
          </a:xfrm>
        </p:grpSpPr>
        <p:grpSp>
          <p:nvGrpSpPr>
            <p:cNvPr id="2351" name="Group 2350"/>
            <p:cNvGrpSpPr/>
            <p:nvPr/>
          </p:nvGrpSpPr>
          <p:grpSpPr>
            <a:xfrm>
              <a:off x="484561" y="3095938"/>
              <a:ext cx="1128840" cy="490566"/>
              <a:chOff x="1565910" y="4343400"/>
              <a:chExt cx="1601473" cy="695961"/>
            </a:xfrm>
          </p:grpSpPr>
          <p:sp>
            <p:nvSpPr>
              <p:cNvPr id="2362" name="Rectangle 2361"/>
              <p:cNvSpPr/>
              <p:nvPr/>
            </p:nvSpPr>
            <p:spPr>
              <a:xfrm>
                <a:off x="1790700" y="4343400"/>
                <a:ext cx="1371600" cy="4190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3" name="Rectangle 2362"/>
              <p:cNvSpPr/>
              <p:nvPr/>
            </p:nvSpPr>
            <p:spPr>
              <a:xfrm>
                <a:off x="1565910" y="4620261"/>
                <a:ext cx="1371600" cy="4190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4" name="Parallelogram 2363"/>
              <p:cNvSpPr/>
              <p:nvPr/>
            </p:nvSpPr>
            <p:spPr>
              <a:xfrm rot="5400000" flipV="1">
                <a:off x="2707008" y="4578987"/>
                <a:ext cx="695959" cy="224790"/>
              </a:xfrm>
              <a:prstGeom prst="parallelogram">
                <a:avLst>
                  <a:gd name="adj" fmla="val 126329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5" name="Parallelogram 2364"/>
              <p:cNvSpPr/>
              <p:nvPr/>
            </p:nvSpPr>
            <p:spPr>
              <a:xfrm>
                <a:off x="1565911" y="4343402"/>
                <a:ext cx="1596390" cy="276859"/>
              </a:xfrm>
              <a:prstGeom prst="parallelogram">
                <a:avLst>
                  <a:gd name="adj" fmla="val 79817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52" name="Rectangle 2351"/>
            <p:cNvSpPr/>
            <p:nvPr/>
          </p:nvSpPr>
          <p:spPr>
            <a:xfrm>
              <a:off x="509342" y="3319244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3" name="Rectangle 2352"/>
            <p:cNvSpPr/>
            <p:nvPr/>
          </p:nvSpPr>
          <p:spPr>
            <a:xfrm>
              <a:off x="702422" y="3321013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4" name="Rectangle 2353"/>
            <p:cNvSpPr/>
            <p:nvPr/>
          </p:nvSpPr>
          <p:spPr>
            <a:xfrm>
              <a:off x="895502" y="3321013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5" name="Rectangle 2354"/>
            <p:cNvSpPr/>
            <p:nvPr/>
          </p:nvSpPr>
          <p:spPr>
            <a:xfrm>
              <a:off x="1088582" y="3321013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6" name="Rectangle 2355"/>
            <p:cNvSpPr/>
            <p:nvPr/>
          </p:nvSpPr>
          <p:spPr>
            <a:xfrm>
              <a:off x="1281660" y="3321013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7" name="Rectangle 2356"/>
            <p:cNvSpPr/>
            <p:nvPr/>
          </p:nvSpPr>
          <p:spPr>
            <a:xfrm>
              <a:off x="508344" y="3454386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8" name="Rectangle 2357"/>
            <p:cNvSpPr/>
            <p:nvPr/>
          </p:nvSpPr>
          <p:spPr>
            <a:xfrm>
              <a:off x="701424" y="3456155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9" name="Rectangle 2358"/>
            <p:cNvSpPr/>
            <p:nvPr/>
          </p:nvSpPr>
          <p:spPr>
            <a:xfrm>
              <a:off x="894504" y="3456155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0" name="Rectangle 2359"/>
            <p:cNvSpPr/>
            <p:nvPr/>
          </p:nvSpPr>
          <p:spPr>
            <a:xfrm>
              <a:off x="1087584" y="3456155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1" name="Rectangle 2360"/>
            <p:cNvSpPr/>
            <p:nvPr/>
          </p:nvSpPr>
          <p:spPr>
            <a:xfrm>
              <a:off x="1280662" y="3456155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28"/>
          <p:cNvCxnSpPr>
            <a:stCxn id="2315" idx="2"/>
            <a:endCxn id="718" idx="0"/>
          </p:cNvCxnSpPr>
          <p:nvPr/>
        </p:nvCxnSpPr>
        <p:spPr>
          <a:xfrm flipH="1">
            <a:off x="1516155" y="1371599"/>
            <a:ext cx="1253249" cy="1758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315" idx="2"/>
            <a:endCxn id="1369" idx="0"/>
          </p:cNvCxnSpPr>
          <p:nvPr/>
        </p:nvCxnSpPr>
        <p:spPr>
          <a:xfrm>
            <a:off x="2769404" y="1371599"/>
            <a:ext cx="2906724" cy="1758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15" idx="2"/>
            <a:endCxn id="2034" idx="0"/>
          </p:cNvCxnSpPr>
          <p:nvPr/>
        </p:nvCxnSpPr>
        <p:spPr>
          <a:xfrm>
            <a:off x="2769404" y="1371599"/>
            <a:ext cx="7066697" cy="1758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315" idx="2"/>
            <a:endCxn id="2187" idx="0"/>
          </p:cNvCxnSpPr>
          <p:nvPr/>
        </p:nvCxnSpPr>
        <p:spPr>
          <a:xfrm>
            <a:off x="2769404" y="1371599"/>
            <a:ext cx="11226669" cy="1758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331" idx="2"/>
            <a:endCxn id="718" idx="0"/>
          </p:cNvCxnSpPr>
          <p:nvPr/>
        </p:nvCxnSpPr>
        <p:spPr>
          <a:xfrm flipH="1">
            <a:off x="1516155" y="1371599"/>
            <a:ext cx="5269854" cy="1758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331" idx="2"/>
            <a:endCxn id="1369" idx="0"/>
          </p:cNvCxnSpPr>
          <p:nvPr/>
        </p:nvCxnSpPr>
        <p:spPr>
          <a:xfrm flipH="1">
            <a:off x="5676128" y="1371599"/>
            <a:ext cx="1109881" cy="1758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331" idx="2"/>
            <a:endCxn id="2034" idx="0"/>
          </p:cNvCxnSpPr>
          <p:nvPr/>
        </p:nvCxnSpPr>
        <p:spPr>
          <a:xfrm>
            <a:off x="6786009" y="1371599"/>
            <a:ext cx="3050092" cy="1758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331" idx="2"/>
            <a:endCxn id="2187" idx="0"/>
          </p:cNvCxnSpPr>
          <p:nvPr/>
        </p:nvCxnSpPr>
        <p:spPr>
          <a:xfrm>
            <a:off x="6786009" y="1371599"/>
            <a:ext cx="7210064" cy="1758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347" idx="2"/>
          </p:cNvCxnSpPr>
          <p:nvPr/>
        </p:nvCxnSpPr>
        <p:spPr>
          <a:xfrm flipH="1">
            <a:off x="3582033" y="1371599"/>
            <a:ext cx="7220581" cy="1756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347" idx="2"/>
            <a:endCxn id="1354" idx="0"/>
          </p:cNvCxnSpPr>
          <p:nvPr/>
        </p:nvCxnSpPr>
        <p:spPr>
          <a:xfrm flipH="1">
            <a:off x="7784763" y="1371599"/>
            <a:ext cx="3017851" cy="1756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347" idx="2"/>
            <a:endCxn id="2019" idx="0"/>
          </p:cNvCxnSpPr>
          <p:nvPr/>
        </p:nvCxnSpPr>
        <p:spPr>
          <a:xfrm>
            <a:off x="10802614" y="1371599"/>
            <a:ext cx="1142122" cy="1756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347" idx="2"/>
            <a:endCxn id="2172" idx="0"/>
          </p:cNvCxnSpPr>
          <p:nvPr/>
        </p:nvCxnSpPr>
        <p:spPr>
          <a:xfrm>
            <a:off x="10802614" y="1371599"/>
            <a:ext cx="5302094" cy="1756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363" idx="2"/>
            <a:endCxn id="735" idx="0"/>
          </p:cNvCxnSpPr>
          <p:nvPr/>
        </p:nvCxnSpPr>
        <p:spPr>
          <a:xfrm flipH="1">
            <a:off x="3624790" y="1371599"/>
            <a:ext cx="11194430" cy="1756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363" idx="2"/>
            <a:endCxn id="1354" idx="0"/>
          </p:cNvCxnSpPr>
          <p:nvPr/>
        </p:nvCxnSpPr>
        <p:spPr>
          <a:xfrm flipH="1">
            <a:off x="7784763" y="1371599"/>
            <a:ext cx="7034457" cy="1756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363" idx="2"/>
            <a:endCxn id="2019" idx="0"/>
          </p:cNvCxnSpPr>
          <p:nvPr/>
        </p:nvCxnSpPr>
        <p:spPr>
          <a:xfrm flipH="1">
            <a:off x="11944736" y="1371599"/>
            <a:ext cx="2874484" cy="1756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363" idx="2"/>
            <a:endCxn id="2172" idx="0"/>
          </p:cNvCxnSpPr>
          <p:nvPr/>
        </p:nvCxnSpPr>
        <p:spPr>
          <a:xfrm>
            <a:off x="14819220" y="1371599"/>
            <a:ext cx="1285488" cy="1756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4" name="TextBox 873"/>
          <p:cNvSpPr txBox="1"/>
          <p:nvPr/>
        </p:nvSpPr>
        <p:spPr>
          <a:xfrm>
            <a:off x="14923765" y="2183532"/>
            <a:ext cx="3204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Aggregation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9695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mmckeown</dc:creator>
  <cp:lastModifiedBy>mmckeown</cp:lastModifiedBy>
  <cp:revision>79</cp:revision>
  <dcterms:created xsi:type="dcterms:W3CDTF">2006-08-16T00:00:00Z</dcterms:created>
  <dcterms:modified xsi:type="dcterms:W3CDTF">2014-01-14T06:11:39Z</dcterms:modified>
</cp:coreProperties>
</file>