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2" y="-518"/>
      </p:cViewPr>
      <p:guideLst>
        <p:guide orient="horz" pos="21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6"/>
            <a:ext cx="15544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12801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274639"/>
            <a:ext cx="4114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9"/>
            <a:ext cx="1203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406901"/>
            <a:ext cx="15544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2906713"/>
            <a:ext cx="15544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80803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80803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535113"/>
            <a:ext cx="80835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174875"/>
            <a:ext cx="80835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601662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73051"/>
            <a:ext cx="102235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601662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4800600"/>
            <a:ext cx="10972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12775"/>
            <a:ext cx="10972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5367338"/>
            <a:ext cx="10972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1"/>
            <a:ext cx="1645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356351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Group 1698"/>
          <p:cNvGrpSpPr/>
          <p:nvPr/>
        </p:nvGrpSpPr>
        <p:grpSpPr>
          <a:xfrm>
            <a:off x="14329746" y="882638"/>
            <a:ext cx="1128840" cy="490566"/>
            <a:chOff x="567991" y="2706756"/>
            <a:chExt cx="1128840" cy="490566"/>
          </a:xfrm>
        </p:grpSpPr>
        <p:grpSp>
          <p:nvGrpSpPr>
            <p:cNvPr id="1700" name="Group 1699"/>
            <p:cNvGrpSpPr/>
            <p:nvPr/>
          </p:nvGrpSpPr>
          <p:grpSpPr>
            <a:xfrm>
              <a:off x="567991" y="2706756"/>
              <a:ext cx="1128840" cy="490566"/>
              <a:chOff x="1565910" y="4343400"/>
              <a:chExt cx="1601473" cy="695961"/>
            </a:xfrm>
          </p:grpSpPr>
          <p:sp>
            <p:nvSpPr>
              <p:cNvPr id="1711" name="Rectangle 1710"/>
              <p:cNvSpPr/>
              <p:nvPr/>
            </p:nvSpPr>
            <p:spPr>
              <a:xfrm>
                <a:off x="1790700" y="4343400"/>
                <a:ext cx="1371600" cy="4190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2" name="Rectangle 1711"/>
              <p:cNvSpPr/>
              <p:nvPr/>
            </p:nvSpPr>
            <p:spPr>
              <a:xfrm>
                <a:off x="1565910" y="4620261"/>
                <a:ext cx="1371600" cy="4190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3" name="Parallelogram 1712"/>
              <p:cNvSpPr/>
              <p:nvPr/>
            </p:nvSpPr>
            <p:spPr>
              <a:xfrm rot="5400000" flipV="1">
                <a:off x="2707008" y="4578987"/>
                <a:ext cx="695959" cy="224790"/>
              </a:xfrm>
              <a:prstGeom prst="parallelogram">
                <a:avLst>
                  <a:gd name="adj" fmla="val 126329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4" name="Parallelogram 1713"/>
              <p:cNvSpPr/>
              <p:nvPr/>
            </p:nvSpPr>
            <p:spPr>
              <a:xfrm>
                <a:off x="1565911" y="4343402"/>
                <a:ext cx="1596390" cy="276859"/>
              </a:xfrm>
              <a:prstGeom prst="parallelogram">
                <a:avLst>
                  <a:gd name="adj" fmla="val 7981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1" name="Rectangle 1700"/>
            <p:cNvSpPr/>
            <p:nvPr/>
          </p:nvSpPr>
          <p:spPr>
            <a:xfrm>
              <a:off x="615083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2" name="Rectangle 1701"/>
            <p:cNvSpPr/>
            <p:nvPr/>
          </p:nvSpPr>
          <p:spPr>
            <a:xfrm>
              <a:off x="808031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3" name="Rectangle 1702"/>
            <p:cNvSpPr/>
            <p:nvPr/>
          </p:nvSpPr>
          <p:spPr>
            <a:xfrm>
              <a:off x="1000979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4" name="Rectangle 1703"/>
            <p:cNvSpPr/>
            <p:nvPr/>
          </p:nvSpPr>
          <p:spPr>
            <a:xfrm>
              <a:off x="1193927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5" name="Rectangle 1704"/>
            <p:cNvSpPr/>
            <p:nvPr/>
          </p:nvSpPr>
          <p:spPr>
            <a:xfrm>
              <a:off x="1386876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6" name="Rectangle 1705"/>
            <p:cNvSpPr/>
            <p:nvPr/>
          </p:nvSpPr>
          <p:spPr>
            <a:xfrm>
              <a:off x="615083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7" name="Rectangle 1706"/>
            <p:cNvSpPr/>
            <p:nvPr/>
          </p:nvSpPr>
          <p:spPr>
            <a:xfrm>
              <a:off x="808031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8" name="Rectangle 1707"/>
            <p:cNvSpPr/>
            <p:nvPr/>
          </p:nvSpPr>
          <p:spPr>
            <a:xfrm>
              <a:off x="1000979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9" name="Rectangle 1708"/>
            <p:cNvSpPr/>
            <p:nvPr/>
          </p:nvSpPr>
          <p:spPr>
            <a:xfrm>
              <a:off x="1193927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0" name="Rectangle 1709"/>
            <p:cNvSpPr/>
            <p:nvPr/>
          </p:nvSpPr>
          <p:spPr>
            <a:xfrm>
              <a:off x="1386876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3" name="Group 1682"/>
          <p:cNvGrpSpPr/>
          <p:nvPr/>
        </p:nvGrpSpPr>
        <p:grpSpPr>
          <a:xfrm>
            <a:off x="10321819" y="882636"/>
            <a:ext cx="1128840" cy="490566"/>
            <a:chOff x="567991" y="2706756"/>
            <a:chExt cx="1128840" cy="490566"/>
          </a:xfrm>
        </p:grpSpPr>
        <p:grpSp>
          <p:nvGrpSpPr>
            <p:cNvPr id="1684" name="Group 1683"/>
            <p:cNvGrpSpPr/>
            <p:nvPr/>
          </p:nvGrpSpPr>
          <p:grpSpPr>
            <a:xfrm>
              <a:off x="567991" y="2706756"/>
              <a:ext cx="1128840" cy="490566"/>
              <a:chOff x="1565910" y="4343400"/>
              <a:chExt cx="1601473" cy="695961"/>
            </a:xfrm>
          </p:grpSpPr>
          <p:sp>
            <p:nvSpPr>
              <p:cNvPr id="1695" name="Rectangle 1694"/>
              <p:cNvSpPr/>
              <p:nvPr/>
            </p:nvSpPr>
            <p:spPr>
              <a:xfrm>
                <a:off x="1790700" y="4343400"/>
                <a:ext cx="1371600" cy="4190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6" name="Rectangle 1695"/>
              <p:cNvSpPr/>
              <p:nvPr/>
            </p:nvSpPr>
            <p:spPr>
              <a:xfrm>
                <a:off x="1565910" y="4620261"/>
                <a:ext cx="1371600" cy="4190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7" name="Parallelogram 1696"/>
              <p:cNvSpPr/>
              <p:nvPr/>
            </p:nvSpPr>
            <p:spPr>
              <a:xfrm rot="5400000" flipV="1">
                <a:off x="2707008" y="4578987"/>
                <a:ext cx="695959" cy="224790"/>
              </a:xfrm>
              <a:prstGeom prst="parallelogram">
                <a:avLst>
                  <a:gd name="adj" fmla="val 126329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8" name="Parallelogram 1697"/>
              <p:cNvSpPr/>
              <p:nvPr/>
            </p:nvSpPr>
            <p:spPr>
              <a:xfrm>
                <a:off x="1565911" y="4343402"/>
                <a:ext cx="1596390" cy="276859"/>
              </a:xfrm>
              <a:prstGeom prst="parallelogram">
                <a:avLst>
                  <a:gd name="adj" fmla="val 7981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85" name="Rectangle 1684"/>
            <p:cNvSpPr/>
            <p:nvPr/>
          </p:nvSpPr>
          <p:spPr>
            <a:xfrm>
              <a:off x="615083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6" name="Rectangle 1685"/>
            <p:cNvSpPr/>
            <p:nvPr/>
          </p:nvSpPr>
          <p:spPr>
            <a:xfrm>
              <a:off x="808031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7" name="Rectangle 1686"/>
            <p:cNvSpPr/>
            <p:nvPr/>
          </p:nvSpPr>
          <p:spPr>
            <a:xfrm>
              <a:off x="1000979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8" name="Rectangle 1687"/>
            <p:cNvSpPr/>
            <p:nvPr/>
          </p:nvSpPr>
          <p:spPr>
            <a:xfrm>
              <a:off x="1193927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9" name="Rectangle 1688"/>
            <p:cNvSpPr/>
            <p:nvPr/>
          </p:nvSpPr>
          <p:spPr>
            <a:xfrm>
              <a:off x="1386876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0" name="Rectangle 1689"/>
            <p:cNvSpPr/>
            <p:nvPr/>
          </p:nvSpPr>
          <p:spPr>
            <a:xfrm>
              <a:off x="615083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1" name="Rectangle 1690"/>
            <p:cNvSpPr/>
            <p:nvPr/>
          </p:nvSpPr>
          <p:spPr>
            <a:xfrm>
              <a:off x="808031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2" name="Rectangle 1691"/>
            <p:cNvSpPr/>
            <p:nvPr/>
          </p:nvSpPr>
          <p:spPr>
            <a:xfrm>
              <a:off x="1000979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3" name="Rectangle 1692"/>
            <p:cNvSpPr/>
            <p:nvPr/>
          </p:nvSpPr>
          <p:spPr>
            <a:xfrm>
              <a:off x="1193927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4" name="Rectangle 1693"/>
            <p:cNvSpPr/>
            <p:nvPr/>
          </p:nvSpPr>
          <p:spPr>
            <a:xfrm>
              <a:off x="1386876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7" name="Group 1666"/>
          <p:cNvGrpSpPr/>
          <p:nvPr/>
        </p:nvGrpSpPr>
        <p:grpSpPr>
          <a:xfrm>
            <a:off x="6300814" y="876039"/>
            <a:ext cx="1128840" cy="490566"/>
            <a:chOff x="567991" y="2706756"/>
            <a:chExt cx="1128840" cy="490566"/>
          </a:xfrm>
        </p:grpSpPr>
        <p:grpSp>
          <p:nvGrpSpPr>
            <p:cNvPr id="1668" name="Group 1667"/>
            <p:cNvGrpSpPr/>
            <p:nvPr/>
          </p:nvGrpSpPr>
          <p:grpSpPr>
            <a:xfrm>
              <a:off x="567991" y="2706756"/>
              <a:ext cx="1128840" cy="490566"/>
              <a:chOff x="1565910" y="4343400"/>
              <a:chExt cx="1601473" cy="695961"/>
            </a:xfrm>
          </p:grpSpPr>
          <p:sp>
            <p:nvSpPr>
              <p:cNvPr id="1679" name="Rectangle 1678"/>
              <p:cNvSpPr/>
              <p:nvPr/>
            </p:nvSpPr>
            <p:spPr>
              <a:xfrm>
                <a:off x="1790700" y="4343400"/>
                <a:ext cx="1371600" cy="4190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0" name="Rectangle 1679"/>
              <p:cNvSpPr/>
              <p:nvPr/>
            </p:nvSpPr>
            <p:spPr>
              <a:xfrm>
                <a:off x="1565910" y="4620261"/>
                <a:ext cx="1371600" cy="4190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1" name="Parallelogram 1680"/>
              <p:cNvSpPr/>
              <p:nvPr/>
            </p:nvSpPr>
            <p:spPr>
              <a:xfrm rot="5400000" flipV="1">
                <a:off x="2707008" y="4578987"/>
                <a:ext cx="695959" cy="224790"/>
              </a:xfrm>
              <a:prstGeom prst="parallelogram">
                <a:avLst>
                  <a:gd name="adj" fmla="val 126329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2" name="Parallelogram 1681"/>
              <p:cNvSpPr/>
              <p:nvPr/>
            </p:nvSpPr>
            <p:spPr>
              <a:xfrm>
                <a:off x="1565911" y="4343402"/>
                <a:ext cx="1596390" cy="276859"/>
              </a:xfrm>
              <a:prstGeom prst="parallelogram">
                <a:avLst>
                  <a:gd name="adj" fmla="val 7981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9" name="Rectangle 1668"/>
            <p:cNvSpPr/>
            <p:nvPr/>
          </p:nvSpPr>
          <p:spPr>
            <a:xfrm>
              <a:off x="615083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0" name="Rectangle 1669"/>
            <p:cNvSpPr/>
            <p:nvPr/>
          </p:nvSpPr>
          <p:spPr>
            <a:xfrm>
              <a:off x="808031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1" name="Rectangle 1670"/>
            <p:cNvSpPr/>
            <p:nvPr/>
          </p:nvSpPr>
          <p:spPr>
            <a:xfrm>
              <a:off x="1000979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2" name="Rectangle 1671"/>
            <p:cNvSpPr/>
            <p:nvPr/>
          </p:nvSpPr>
          <p:spPr>
            <a:xfrm>
              <a:off x="1193927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3" name="Rectangle 1672"/>
            <p:cNvSpPr/>
            <p:nvPr/>
          </p:nvSpPr>
          <p:spPr>
            <a:xfrm>
              <a:off x="1386876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4" name="Rectangle 1673"/>
            <p:cNvSpPr/>
            <p:nvPr/>
          </p:nvSpPr>
          <p:spPr>
            <a:xfrm>
              <a:off x="615083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5" name="Rectangle 1674"/>
            <p:cNvSpPr/>
            <p:nvPr/>
          </p:nvSpPr>
          <p:spPr>
            <a:xfrm>
              <a:off x="808031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6" name="Rectangle 1675"/>
            <p:cNvSpPr/>
            <p:nvPr/>
          </p:nvSpPr>
          <p:spPr>
            <a:xfrm>
              <a:off x="1000979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7" name="Rectangle 1676"/>
            <p:cNvSpPr/>
            <p:nvPr/>
          </p:nvSpPr>
          <p:spPr>
            <a:xfrm>
              <a:off x="1193927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8" name="Rectangle 1677"/>
            <p:cNvSpPr/>
            <p:nvPr/>
          </p:nvSpPr>
          <p:spPr>
            <a:xfrm>
              <a:off x="1386876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7" name="Group 746"/>
          <p:cNvGrpSpPr/>
          <p:nvPr/>
        </p:nvGrpSpPr>
        <p:grpSpPr>
          <a:xfrm>
            <a:off x="2286001" y="881036"/>
            <a:ext cx="1128840" cy="490566"/>
            <a:chOff x="567991" y="2706756"/>
            <a:chExt cx="1128840" cy="490566"/>
          </a:xfrm>
        </p:grpSpPr>
        <p:grpSp>
          <p:nvGrpSpPr>
            <p:cNvPr id="748" name="Group 747"/>
            <p:cNvGrpSpPr/>
            <p:nvPr/>
          </p:nvGrpSpPr>
          <p:grpSpPr>
            <a:xfrm>
              <a:off x="567991" y="2706756"/>
              <a:ext cx="1128840" cy="490566"/>
              <a:chOff x="1565910" y="4343400"/>
              <a:chExt cx="1601473" cy="695961"/>
            </a:xfrm>
          </p:grpSpPr>
          <p:sp>
            <p:nvSpPr>
              <p:cNvPr id="759" name="Rectangle 758"/>
              <p:cNvSpPr/>
              <p:nvPr/>
            </p:nvSpPr>
            <p:spPr>
              <a:xfrm>
                <a:off x="1790700" y="4343400"/>
                <a:ext cx="1371600" cy="4190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1565910" y="4620261"/>
                <a:ext cx="1371600" cy="4190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Parallelogram 760"/>
              <p:cNvSpPr/>
              <p:nvPr/>
            </p:nvSpPr>
            <p:spPr>
              <a:xfrm rot="5400000" flipV="1">
                <a:off x="2707008" y="4578987"/>
                <a:ext cx="695959" cy="224790"/>
              </a:xfrm>
              <a:prstGeom prst="parallelogram">
                <a:avLst>
                  <a:gd name="adj" fmla="val 126329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Parallelogram 761"/>
              <p:cNvSpPr/>
              <p:nvPr/>
            </p:nvSpPr>
            <p:spPr>
              <a:xfrm>
                <a:off x="1565911" y="4343402"/>
                <a:ext cx="1596390" cy="276859"/>
              </a:xfrm>
              <a:prstGeom prst="parallelogram">
                <a:avLst>
                  <a:gd name="adj" fmla="val 7981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9" name="Rectangle 748"/>
            <p:cNvSpPr/>
            <p:nvPr/>
          </p:nvSpPr>
          <p:spPr>
            <a:xfrm>
              <a:off x="615083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808031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1000979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1193927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1386876" y="2947042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615083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808031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1000979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1193927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1386876" y="3078270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4" name="Group 1513"/>
          <p:cNvGrpSpPr/>
          <p:nvPr/>
        </p:nvGrpSpPr>
        <p:grpSpPr>
          <a:xfrm>
            <a:off x="12569513" y="3134616"/>
            <a:ext cx="4220964" cy="3670558"/>
            <a:chOff x="76200" y="3128289"/>
            <a:chExt cx="4220964" cy="3670558"/>
          </a:xfrm>
        </p:grpSpPr>
        <p:grpSp>
          <p:nvGrpSpPr>
            <p:cNvPr id="1515" name="Group 1514"/>
            <p:cNvGrpSpPr/>
            <p:nvPr/>
          </p:nvGrpSpPr>
          <p:grpSpPr>
            <a:xfrm>
              <a:off x="3062161" y="3128289"/>
              <a:ext cx="1128840" cy="490566"/>
              <a:chOff x="567991" y="2706756"/>
              <a:chExt cx="1128840" cy="490566"/>
            </a:xfrm>
          </p:grpSpPr>
          <p:grpSp>
            <p:nvGrpSpPr>
              <p:cNvPr id="1652" name="Group 1651"/>
              <p:cNvGrpSpPr/>
              <p:nvPr/>
            </p:nvGrpSpPr>
            <p:grpSpPr>
              <a:xfrm>
                <a:off x="567991" y="2706756"/>
                <a:ext cx="1128840" cy="490566"/>
                <a:chOff x="1565910" y="4343400"/>
                <a:chExt cx="1601473" cy="695961"/>
              </a:xfrm>
            </p:grpSpPr>
            <p:sp>
              <p:nvSpPr>
                <p:cNvPr id="1663" name="Rectangle 1662"/>
                <p:cNvSpPr/>
                <p:nvPr/>
              </p:nvSpPr>
              <p:spPr>
                <a:xfrm>
                  <a:off x="1790700" y="4343400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4" name="Rectangle 1663"/>
                <p:cNvSpPr/>
                <p:nvPr/>
              </p:nvSpPr>
              <p:spPr>
                <a:xfrm>
                  <a:off x="1565910" y="4620261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5" name="Parallelogram 1664"/>
                <p:cNvSpPr/>
                <p:nvPr/>
              </p:nvSpPr>
              <p:spPr>
                <a:xfrm rot="5400000" flipV="1">
                  <a:off x="2707008" y="4578987"/>
                  <a:ext cx="695959" cy="224790"/>
                </a:xfrm>
                <a:prstGeom prst="parallelogram">
                  <a:avLst>
                    <a:gd name="adj" fmla="val 12632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6" name="Parallelogram 1665"/>
                <p:cNvSpPr/>
                <p:nvPr/>
              </p:nvSpPr>
              <p:spPr>
                <a:xfrm>
                  <a:off x="1565911" y="4343402"/>
                  <a:ext cx="1596390" cy="276859"/>
                </a:xfrm>
                <a:prstGeom prst="parallelogram">
                  <a:avLst>
                    <a:gd name="adj" fmla="val 7981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53" name="Rectangle 1652"/>
              <p:cNvSpPr/>
              <p:nvPr/>
            </p:nvSpPr>
            <p:spPr>
              <a:xfrm>
                <a:off x="615083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4" name="Rectangle 1653"/>
              <p:cNvSpPr/>
              <p:nvPr/>
            </p:nvSpPr>
            <p:spPr>
              <a:xfrm>
                <a:off x="808031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5" name="Rectangle 1654"/>
              <p:cNvSpPr/>
              <p:nvPr/>
            </p:nvSpPr>
            <p:spPr>
              <a:xfrm>
                <a:off x="1000979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6" name="Rectangle 1655"/>
              <p:cNvSpPr/>
              <p:nvPr/>
            </p:nvSpPr>
            <p:spPr>
              <a:xfrm>
                <a:off x="1193927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7" name="Rectangle 1656"/>
              <p:cNvSpPr/>
              <p:nvPr/>
            </p:nvSpPr>
            <p:spPr>
              <a:xfrm>
                <a:off x="1386876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8" name="Rectangle 1657"/>
              <p:cNvSpPr/>
              <p:nvPr/>
            </p:nvSpPr>
            <p:spPr>
              <a:xfrm>
                <a:off x="615083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9" name="Rectangle 1658"/>
              <p:cNvSpPr/>
              <p:nvPr/>
            </p:nvSpPr>
            <p:spPr>
              <a:xfrm>
                <a:off x="808031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0" name="Rectangle 1659"/>
              <p:cNvSpPr/>
              <p:nvPr/>
            </p:nvSpPr>
            <p:spPr>
              <a:xfrm>
                <a:off x="1000979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1" name="Rectangle 1660"/>
              <p:cNvSpPr/>
              <p:nvPr/>
            </p:nvSpPr>
            <p:spPr>
              <a:xfrm>
                <a:off x="1193927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2" name="Rectangle 1661"/>
              <p:cNvSpPr/>
              <p:nvPr/>
            </p:nvSpPr>
            <p:spPr>
              <a:xfrm>
                <a:off x="1386876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6" name="Group 1515"/>
            <p:cNvGrpSpPr/>
            <p:nvPr/>
          </p:nvGrpSpPr>
          <p:grpSpPr>
            <a:xfrm>
              <a:off x="949215" y="3128289"/>
              <a:ext cx="1128840" cy="490566"/>
              <a:chOff x="567991" y="2706756"/>
              <a:chExt cx="1128840" cy="490566"/>
            </a:xfrm>
          </p:grpSpPr>
          <p:grpSp>
            <p:nvGrpSpPr>
              <p:cNvPr id="1637" name="Group 1636"/>
              <p:cNvGrpSpPr/>
              <p:nvPr/>
            </p:nvGrpSpPr>
            <p:grpSpPr>
              <a:xfrm>
                <a:off x="567991" y="2706756"/>
                <a:ext cx="1128840" cy="490566"/>
                <a:chOff x="1565910" y="4343400"/>
                <a:chExt cx="1601473" cy="695961"/>
              </a:xfrm>
            </p:grpSpPr>
            <p:sp>
              <p:nvSpPr>
                <p:cNvPr id="1648" name="Rectangle 1647"/>
                <p:cNvSpPr/>
                <p:nvPr/>
              </p:nvSpPr>
              <p:spPr>
                <a:xfrm>
                  <a:off x="1790700" y="4343400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9" name="Rectangle 1648"/>
                <p:cNvSpPr/>
                <p:nvPr/>
              </p:nvSpPr>
              <p:spPr>
                <a:xfrm>
                  <a:off x="1565910" y="4620261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0" name="Parallelogram 1649"/>
                <p:cNvSpPr/>
                <p:nvPr/>
              </p:nvSpPr>
              <p:spPr>
                <a:xfrm rot="5400000" flipV="1">
                  <a:off x="2707008" y="4578987"/>
                  <a:ext cx="695959" cy="224790"/>
                </a:xfrm>
                <a:prstGeom prst="parallelogram">
                  <a:avLst>
                    <a:gd name="adj" fmla="val 12632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1" name="Parallelogram 1650"/>
                <p:cNvSpPr/>
                <p:nvPr/>
              </p:nvSpPr>
              <p:spPr>
                <a:xfrm>
                  <a:off x="1565911" y="4343402"/>
                  <a:ext cx="1596390" cy="276859"/>
                </a:xfrm>
                <a:prstGeom prst="parallelogram">
                  <a:avLst>
                    <a:gd name="adj" fmla="val 7981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8" name="Rectangle 1637"/>
              <p:cNvSpPr/>
              <p:nvPr/>
            </p:nvSpPr>
            <p:spPr>
              <a:xfrm>
                <a:off x="615083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9" name="Rectangle 1638"/>
              <p:cNvSpPr/>
              <p:nvPr/>
            </p:nvSpPr>
            <p:spPr>
              <a:xfrm>
                <a:off x="808031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0" name="Rectangle 1639"/>
              <p:cNvSpPr/>
              <p:nvPr/>
            </p:nvSpPr>
            <p:spPr>
              <a:xfrm>
                <a:off x="1000979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1" name="Rectangle 1640"/>
              <p:cNvSpPr/>
              <p:nvPr/>
            </p:nvSpPr>
            <p:spPr>
              <a:xfrm>
                <a:off x="1193927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2" name="Rectangle 1641"/>
              <p:cNvSpPr/>
              <p:nvPr/>
            </p:nvSpPr>
            <p:spPr>
              <a:xfrm>
                <a:off x="1386876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3" name="Rectangle 1642"/>
              <p:cNvSpPr/>
              <p:nvPr/>
            </p:nvSpPr>
            <p:spPr>
              <a:xfrm>
                <a:off x="615083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4" name="Rectangle 1643"/>
              <p:cNvSpPr/>
              <p:nvPr/>
            </p:nvSpPr>
            <p:spPr>
              <a:xfrm>
                <a:off x="808031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5" name="Rectangle 1644"/>
              <p:cNvSpPr/>
              <p:nvPr/>
            </p:nvSpPr>
            <p:spPr>
              <a:xfrm>
                <a:off x="1000979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6" name="Rectangle 1645"/>
              <p:cNvSpPr/>
              <p:nvPr/>
            </p:nvSpPr>
            <p:spPr>
              <a:xfrm>
                <a:off x="1193927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7" name="Rectangle 1646"/>
              <p:cNvSpPr/>
              <p:nvPr/>
            </p:nvSpPr>
            <p:spPr>
              <a:xfrm>
                <a:off x="1386876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7" name="Group 1516"/>
            <p:cNvGrpSpPr/>
            <p:nvPr/>
          </p:nvGrpSpPr>
          <p:grpSpPr>
            <a:xfrm>
              <a:off x="2185680" y="4741124"/>
              <a:ext cx="2111484" cy="2057723"/>
              <a:chOff x="2185680" y="4741124"/>
              <a:chExt cx="2111484" cy="2057723"/>
            </a:xfrm>
          </p:grpSpPr>
          <p:grpSp>
            <p:nvGrpSpPr>
              <p:cNvPr id="1580" name="Group 1579"/>
              <p:cNvGrpSpPr/>
              <p:nvPr/>
            </p:nvGrpSpPr>
            <p:grpSpPr>
              <a:xfrm>
                <a:off x="2980748" y="4741124"/>
                <a:ext cx="1128840" cy="490566"/>
                <a:chOff x="567991" y="2706756"/>
                <a:chExt cx="1128840" cy="490566"/>
              </a:xfrm>
            </p:grpSpPr>
            <p:grpSp>
              <p:nvGrpSpPr>
                <p:cNvPr id="1622" name="Group 1621"/>
                <p:cNvGrpSpPr/>
                <p:nvPr/>
              </p:nvGrpSpPr>
              <p:grpSpPr>
                <a:xfrm>
                  <a:off x="567991" y="2706756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633" name="Rectangle 1632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4" name="Rectangle 1633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5" name="Parallelogram 1634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6" name="Parallelogram 1635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23" name="Rectangle 1622"/>
                <p:cNvSpPr/>
                <p:nvPr/>
              </p:nvSpPr>
              <p:spPr>
                <a:xfrm>
                  <a:off x="615083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4" name="Rectangle 1623"/>
                <p:cNvSpPr/>
                <p:nvPr/>
              </p:nvSpPr>
              <p:spPr>
                <a:xfrm>
                  <a:off x="808031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5" name="Rectangle 1624"/>
                <p:cNvSpPr/>
                <p:nvPr/>
              </p:nvSpPr>
              <p:spPr>
                <a:xfrm>
                  <a:off x="1000979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6" name="Rectangle 1625"/>
                <p:cNvSpPr/>
                <p:nvPr/>
              </p:nvSpPr>
              <p:spPr>
                <a:xfrm>
                  <a:off x="1193927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7" name="Rectangle 1626"/>
                <p:cNvSpPr/>
                <p:nvPr/>
              </p:nvSpPr>
              <p:spPr>
                <a:xfrm>
                  <a:off x="1386876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8" name="Rectangle 1627"/>
                <p:cNvSpPr/>
                <p:nvPr/>
              </p:nvSpPr>
              <p:spPr>
                <a:xfrm>
                  <a:off x="615083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9" name="Rectangle 1628"/>
                <p:cNvSpPr/>
                <p:nvPr/>
              </p:nvSpPr>
              <p:spPr>
                <a:xfrm>
                  <a:off x="808031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0" name="Rectangle 1629"/>
                <p:cNvSpPr/>
                <p:nvPr/>
              </p:nvSpPr>
              <p:spPr>
                <a:xfrm>
                  <a:off x="1000979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1" name="Rectangle 1630"/>
                <p:cNvSpPr/>
                <p:nvPr/>
              </p:nvSpPr>
              <p:spPr>
                <a:xfrm>
                  <a:off x="1193927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2" name="Rectangle 1631"/>
                <p:cNvSpPr/>
                <p:nvPr/>
              </p:nvSpPr>
              <p:spPr>
                <a:xfrm>
                  <a:off x="1386876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1" name="Group 1580"/>
              <p:cNvGrpSpPr/>
              <p:nvPr/>
            </p:nvGrpSpPr>
            <p:grpSpPr>
              <a:xfrm>
                <a:off x="2185680" y="5860899"/>
                <a:ext cx="483003" cy="937948"/>
                <a:chOff x="2816860" y="645160"/>
                <a:chExt cx="612140" cy="1188720"/>
              </a:xfrm>
            </p:grpSpPr>
            <p:sp>
              <p:nvSpPr>
                <p:cNvPr id="1614" name="Rectangle 1613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5" name="Rectangle 1614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6" name="Freeform 1615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7" name="Freeform 1616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8" name="Rectangle 1617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9" name="Oval 1618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0" name="Oval 1619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1" name="Rectangle 1620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2" name="Group 1581"/>
              <p:cNvGrpSpPr/>
              <p:nvPr/>
            </p:nvGrpSpPr>
            <p:grpSpPr>
              <a:xfrm>
                <a:off x="2594041" y="5860899"/>
                <a:ext cx="483003" cy="937948"/>
                <a:chOff x="2816860" y="645160"/>
                <a:chExt cx="612140" cy="1188720"/>
              </a:xfrm>
            </p:grpSpPr>
            <p:sp>
              <p:nvSpPr>
                <p:cNvPr id="1606" name="Rectangle 1605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7" name="Rectangle 1606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8" name="Freeform 1607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9" name="Freeform 1608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0" name="Rectangle 1609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1" name="Oval 1610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2" name="Oval 1611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3" name="Rectangle 1612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3" name="Group 1582"/>
              <p:cNvGrpSpPr/>
              <p:nvPr/>
            </p:nvGrpSpPr>
            <p:grpSpPr>
              <a:xfrm>
                <a:off x="2977402" y="5860899"/>
                <a:ext cx="483003" cy="937948"/>
                <a:chOff x="2816860" y="645160"/>
                <a:chExt cx="612140" cy="1188720"/>
              </a:xfrm>
            </p:grpSpPr>
            <p:sp>
              <p:nvSpPr>
                <p:cNvPr id="1598" name="Rectangle 1597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9" name="Rectangle 1598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0" name="Freeform 1599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1" name="Freeform 1600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2" name="Rectangle 1601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3" name="Oval 1602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4" name="Oval 1603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5" name="Rectangle 1604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4" name="Group 1583"/>
              <p:cNvGrpSpPr/>
              <p:nvPr/>
            </p:nvGrpSpPr>
            <p:grpSpPr>
              <a:xfrm>
                <a:off x="3814161" y="5860899"/>
                <a:ext cx="483003" cy="937948"/>
                <a:chOff x="2816860" y="645160"/>
                <a:chExt cx="612140" cy="1188720"/>
              </a:xfrm>
            </p:grpSpPr>
            <p:sp>
              <p:nvSpPr>
                <p:cNvPr id="1590" name="Rectangle 1589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1" name="Rectangle 1590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2" name="Freeform 1591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3" name="Freeform 1592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4" name="Rectangle 1593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5" name="Oval 1594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6" name="Oval 1595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7" name="Rectangle 1596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85" name="Straight Connector 1584"/>
              <p:cNvCxnSpPr/>
              <p:nvPr/>
            </p:nvCxnSpPr>
            <p:spPr>
              <a:xfrm>
                <a:off x="3538244" y="6313840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6" name="Straight Connector 1585"/>
              <p:cNvCxnSpPr/>
              <p:nvPr/>
            </p:nvCxnSpPr>
            <p:spPr>
              <a:xfrm flipH="1">
                <a:off x="2516367" y="5231688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7" name="Straight Connector 1586"/>
              <p:cNvCxnSpPr>
                <a:endCxn id="1606" idx="0"/>
              </p:cNvCxnSpPr>
              <p:nvPr/>
            </p:nvCxnSpPr>
            <p:spPr>
              <a:xfrm flipH="1">
                <a:off x="2924728" y="5231688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8" name="Straight Connector 1587"/>
              <p:cNvCxnSpPr>
                <a:endCxn id="1598" idx="0"/>
              </p:cNvCxnSpPr>
              <p:nvPr/>
            </p:nvCxnSpPr>
            <p:spPr>
              <a:xfrm flipH="1">
                <a:off x="3308089" y="5231688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9" name="Straight Connector 1588"/>
              <p:cNvCxnSpPr>
                <a:endCxn id="1590" idx="0"/>
              </p:cNvCxnSpPr>
              <p:nvPr/>
            </p:nvCxnSpPr>
            <p:spPr>
              <a:xfrm>
                <a:off x="3459019" y="5231688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8" name="Group 1517"/>
            <p:cNvGrpSpPr/>
            <p:nvPr/>
          </p:nvGrpSpPr>
          <p:grpSpPr>
            <a:xfrm>
              <a:off x="76200" y="4741119"/>
              <a:ext cx="2111484" cy="2057726"/>
              <a:chOff x="76200" y="4741119"/>
              <a:chExt cx="2111484" cy="2057726"/>
            </a:xfrm>
          </p:grpSpPr>
          <p:grpSp>
            <p:nvGrpSpPr>
              <p:cNvPr id="1523" name="Group 1522"/>
              <p:cNvGrpSpPr/>
              <p:nvPr/>
            </p:nvGrpSpPr>
            <p:grpSpPr>
              <a:xfrm>
                <a:off x="869625" y="4741119"/>
                <a:ext cx="1128840" cy="490566"/>
                <a:chOff x="567991" y="2706756"/>
                <a:chExt cx="1128840" cy="490566"/>
              </a:xfrm>
            </p:grpSpPr>
            <p:grpSp>
              <p:nvGrpSpPr>
                <p:cNvPr id="1565" name="Group 1564"/>
                <p:cNvGrpSpPr/>
                <p:nvPr/>
              </p:nvGrpSpPr>
              <p:grpSpPr>
                <a:xfrm>
                  <a:off x="567991" y="2706756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576" name="Rectangle 1575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7" name="Rectangle 1576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8" name="Parallelogram 1577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9" name="Parallelogram 1578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66" name="Rectangle 1565"/>
                <p:cNvSpPr/>
                <p:nvPr/>
              </p:nvSpPr>
              <p:spPr>
                <a:xfrm>
                  <a:off x="615083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7" name="Rectangle 1566"/>
                <p:cNvSpPr/>
                <p:nvPr/>
              </p:nvSpPr>
              <p:spPr>
                <a:xfrm>
                  <a:off x="808031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8" name="Rectangle 1567"/>
                <p:cNvSpPr/>
                <p:nvPr/>
              </p:nvSpPr>
              <p:spPr>
                <a:xfrm>
                  <a:off x="1000979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9" name="Rectangle 1568"/>
                <p:cNvSpPr/>
                <p:nvPr/>
              </p:nvSpPr>
              <p:spPr>
                <a:xfrm>
                  <a:off x="1193927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0" name="Rectangle 1569"/>
                <p:cNvSpPr/>
                <p:nvPr/>
              </p:nvSpPr>
              <p:spPr>
                <a:xfrm>
                  <a:off x="1386876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1" name="Rectangle 1570"/>
                <p:cNvSpPr/>
                <p:nvPr/>
              </p:nvSpPr>
              <p:spPr>
                <a:xfrm>
                  <a:off x="615083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2" name="Rectangle 1571"/>
                <p:cNvSpPr/>
                <p:nvPr/>
              </p:nvSpPr>
              <p:spPr>
                <a:xfrm>
                  <a:off x="808031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3" name="Rectangle 1572"/>
                <p:cNvSpPr/>
                <p:nvPr/>
              </p:nvSpPr>
              <p:spPr>
                <a:xfrm>
                  <a:off x="1000979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4" name="Rectangle 1573"/>
                <p:cNvSpPr/>
                <p:nvPr/>
              </p:nvSpPr>
              <p:spPr>
                <a:xfrm>
                  <a:off x="1193927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5" name="Rectangle 1574"/>
                <p:cNvSpPr/>
                <p:nvPr/>
              </p:nvSpPr>
              <p:spPr>
                <a:xfrm>
                  <a:off x="1386876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4" name="Group 1523"/>
              <p:cNvGrpSpPr/>
              <p:nvPr/>
            </p:nvGrpSpPr>
            <p:grpSpPr>
              <a:xfrm>
                <a:off x="76200" y="5860897"/>
                <a:ext cx="483003" cy="937948"/>
                <a:chOff x="2816860" y="645160"/>
                <a:chExt cx="612140" cy="1188720"/>
              </a:xfrm>
            </p:grpSpPr>
            <p:sp>
              <p:nvSpPr>
                <p:cNvPr id="1557" name="Rectangle 1556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8" name="Rectangle 1557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9" name="Freeform 1558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0" name="Freeform 1559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1" name="Rectangle 1560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2" name="Oval 1561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3" name="Oval 1562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4" name="Rectangle 1563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5" name="Group 1524"/>
              <p:cNvGrpSpPr/>
              <p:nvPr/>
            </p:nvGrpSpPr>
            <p:grpSpPr>
              <a:xfrm>
                <a:off x="484561" y="5860897"/>
                <a:ext cx="483003" cy="937948"/>
                <a:chOff x="2816860" y="645160"/>
                <a:chExt cx="612140" cy="1188720"/>
              </a:xfrm>
            </p:grpSpPr>
            <p:sp>
              <p:nvSpPr>
                <p:cNvPr id="1549" name="Rectangle 1548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0" name="Rectangle 1549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1" name="Freeform 1550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2" name="Freeform 1551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3" name="Rectangle 1552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4" name="Oval 1553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5" name="Oval 1554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6" name="Rectangle 1555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6" name="Group 1525"/>
              <p:cNvGrpSpPr/>
              <p:nvPr/>
            </p:nvGrpSpPr>
            <p:grpSpPr>
              <a:xfrm>
                <a:off x="867922" y="5860897"/>
                <a:ext cx="483003" cy="937948"/>
                <a:chOff x="2816860" y="645160"/>
                <a:chExt cx="612140" cy="1188720"/>
              </a:xfrm>
            </p:grpSpPr>
            <p:sp>
              <p:nvSpPr>
                <p:cNvPr id="1541" name="Rectangle 1540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2" name="Rectangle 1541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3" name="Freeform 1542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4" name="Freeform 1543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5" name="Rectangle 1544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6" name="Oval 1545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7" name="Oval 1546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8" name="Rectangle 1547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7" name="Group 1526"/>
              <p:cNvGrpSpPr/>
              <p:nvPr/>
            </p:nvGrpSpPr>
            <p:grpSpPr>
              <a:xfrm>
                <a:off x="1704681" y="5860897"/>
                <a:ext cx="483003" cy="937948"/>
                <a:chOff x="2816860" y="645160"/>
                <a:chExt cx="612140" cy="1188720"/>
              </a:xfrm>
            </p:grpSpPr>
            <p:sp>
              <p:nvSpPr>
                <p:cNvPr id="1533" name="Rectangle 1532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4" name="Rectangle 1533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5" name="Freeform 1534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6" name="Freeform 1535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7" name="Rectangle 1536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8" name="Oval 1537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9" name="Oval 1538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0" name="Rectangle 1539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28" name="Straight Connector 1527"/>
              <p:cNvCxnSpPr/>
              <p:nvPr/>
            </p:nvCxnSpPr>
            <p:spPr>
              <a:xfrm>
                <a:off x="1428764" y="6313838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9" name="Straight Connector 1528"/>
              <p:cNvCxnSpPr/>
              <p:nvPr/>
            </p:nvCxnSpPr>
            <p:spPr>
              <a:xfrm flipH="1">
                <a:off x="406887" y="5231686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0" name="Straight Connector 1529"/>
              <p:cNvCxnSpPr>
                <a:endCxn id="1549" idx="0"/>
              </p:cNvCxnSpPr>
              <p:nvPr/>
            </p:nvCxnSpPr>
            <p:spPr>
              <a:xfrm flipH="1">
                <a:off x="815248" y="5231686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1" name="Straight Connector 1530"/>
              <p:cNvCxnSpPr>
                <a:endCxn id="1541" idx="0"/>
              </p:cNvCxnSpPr>
              <p:nvPr/>
            </p:nvCxnSpPr>
            <p:spPr>
              <a:xfrm flipH="1">
                <a:off x="1198609" y="5231686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2" name="Straight Connector 1531"/>
              <p:cNvCxnSpPr>
                <a:endCxn id="1533" idx="0"/>
              </p:cNvCxnSpPr>
              <p:nvPr/>
            </p:nvCxnSpPr>
            <p:spPr>
              <a:xfrm>
                <a:off x="1349539" y="5231686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9" name="Straight Connector 1518"/>
            <p:cNvCxnSpPr/>
            <p:nvPr/>
          </p:nvCxnSpPr>
          <p:spPr>
            <a:xfrm flipV="1">
              <a:off x="1431162" y="3620473"/>
              <a:ext cx="5767" cy="11206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0" name="Straight Connector 1519"/>
            <p:cNvCxnSpPr/>
            <p:nvPr/>
          </p:nvCxnSpPr>
          <p:spPr>
            <a:xfrm flipV="1">
              <a:off x="3540642" y="3618855"/>
              <a:ext cx="4922" cy="11222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1" name="Straight Connector 1520"/>
            <p:cNvCxnSpPr/>
            <p:nvPr/>
          </p:nvCxnSpPr>
          <p:spPr>
            <a:xfrm>
              <a:off x="1436929" y="3620473"/>
              <a:ext cx="2103713" cy="11206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Connector 1521"/>
            <p:cNvCxnSpPr/>
            <p:nvPr/>
          </p:nvCxnSpPr>
          <p:spPr>
            <a:xfrm flipH="1">
              <a:off x="1431162" y="3618855"/>
              <a:ext cx="2114402" cy="11222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1" name="Group 1200"/>
          <p:cNvGrpSpPr/>
          <p:nvPr/>
        </p:nvGrpSpPr>
        <p:grpSpPr>
          <a:xfrm>
            <a:off x="8402293" y="3129910"/>
            <a:ext cx="4220964" cy="3670558"/>
            <a:chOff x="76200" y="3128289"/>
            <a:chExt cx="4220964" cy="3670558"/>
          </a:xfrm>
        </p:grpSpPr>
        <p:grpSp>
          <p:nvGrpSpPr>
            <p:cNvPr id="1202" name="Group 1201"/>
            <p:cNvGrpSpPr/>
            <p:nvPr/>
          </p:nvGrpSpPr>
          <p:grpSpPr>
            <a:xfrm>
              <a:off x="3062161" y="3128289"/>
              <a:ext cx="1128840" cy="490566"/>
              <a:chOff x="567991" y="2706756"/>
              <a:chExt cx="1128840" cy="490566"/>
            </a:xfrm>
          </p:grpSpPr>
          <p:grpSp>
            <p:nvGrpSpPr>
              <p:cNvPr id="1499" name="Group 1498"/>
              <p:cNvGrpSpPr/>
              <p:nvPr/>
            </p:nvGrpSpPr>
            <p:grpSpPr>
              <a:xfrm>
                <a:off x="567991" y="2706756"/>
                <a:ext cx="1128840" cy="490566"/>
                <a:chOff x="1565910" y="4343400"/>
                <a:chExt cx="1601473" cy="695961"/>
              </a:xfrm>
            </p:grpSpPr>
            <p:sp>
              <p:nvSpPr>
                <p:cNvPr id="1510" name="Rectangle 1509"/>
                <p:cNvSpPr/>
                <p:nvPr/>
              </p:nvSpPr>
              <p:spPr>
                <a:xfrm>
                  <a:off x="1790700" y="4343400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1" name="Rectangle 1510"/>
                <p:cNvSpPr/>
                <p:nvPr/>
              </p:nvSpPr>
              <p:spPr>
                <a:xfrm>
                  <a:off x="1565910" y="4620261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2" name="Parallelogram 1511"/>
                <p:cNvSpPr/>
                <p:nvPr/>
              </p:nvSpPr>
              <p:spPr>
                <a:xfrm rot="5400000" flipV="1">
                  <a:off x="2707008" y="4578987"/>
                  <a:ext cx="695959" cy="224790"/>
                </a:xfrm>
                <a:prstGeom prst="parallelogram">
                  <a:avLst>
                    <a:gd name="adj" fmla="val 12632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3" name="Parallelogram 1512"/>
                <p:cNvSpPr/>
                <p:nvPr/>
              </p:nvSpPr>
              <p:spPr>
                <a:xfrm>
                  <a:off x="1565911" y="4343402"/>
                  <a:ext cx="1596390" cy="276859"/>
                </a:xfrm>
                <a:prstGeom prst="parallelogram">
                  <a:avLst>
                    <a:gd name="adj" fmla="val 7981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0" name="Rectangle 1499"/>
              <p:cNvSpPr/>
              <p:nvPr/>
            </p:nvSpPr>
            <p:spPr>
              <a:xfrm>
                <a:off x="615083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1" name="Rectangle 1500"/>
              <p:cNvSpPr/>
              <p:nvPr/>
            </p:nvSpPr>
            <p:spPr>
              <a:xfrm>
                <a:off x="808031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2" name="Rectangle 1501"/>
              <p:cNvSpPr/>
              <p:nvPr/>
            </p:nvSpPr>
            <p:spPr>
              <a:xfrm>
                <a:off x="1000979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3" name="Rectangle 1502"/>
              <p:cNvSpPr/>
              <p:nvPr/>
            </p:nvSpPr>
            <p:spPr>
              <a:xfrm>
                <a:off x="1193927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4" name="Rectangle 1503"/>
              <p:cNvSpPr/>
              <p:nvPr/>
            </p:nvSpPr>
            <p:spPr>
              <a:xfrm>
                <a:off x="1386876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5" name="Rectangle 1504"/>
              <p:cNvSpPr/>
              <p:nvPr/>
            </p:nvSpPr>
            <p:spPr>
              <a:xfrm>
                <a:off x="615083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6" name="Rectangle 1505"/>
              <p:cNvSpPr/>
              <p:nvPr/>
            </p:nvSpPr>
            <p:spPr>
              <a:xfrm>
                <a:off x="808031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7" name="Rectangle 1506"/>
              <p:cNvSpPr/>
              <p:nvPr/>
            </p:nvSpPr>
            <p:spPr>
              <a:xfrm>
                <a:off x="1000979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8" name="Rectangle 1507"/>
              <p:cNvSpPr/>
              <p:nvPr/>
            </p:nvSpPr>
            <p:spPr>
              <a:xfrm>
                <a:off x="1193927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9" name="Rectangle 1508"/>
              <p:cNvSpPr/>
              <p:nvPr/>
            </p:nvSpPr>
            <p:spPr>
              <a:xfrm>
                <a:off x="1386876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3" name="Group 1202"/>
            <p:cNvGrpSpPr/>
            <p:nvPr/>
          </p:nvGrpSpPr>
          <p:grpSpPr>
            <a:xfrm>
              <a:off x="949215" y="3128289"/>
              <a:ext cx="1128840" cy="490566"/>
              <a:chOff x="567991" y="2706756"/>
              <a:chExt cx="1128840" cy="490566"/>
            </a:xfrm>
          </p:grpSpPr>
          <p:grpSp>
            <p:nvGrpSpPr>
              <p:cNvPr id="1484" name="Group 1483"/>
              <p:cNvGrpSpPr/>
              <p:nvPr/>
            </p:nvGrpSpPr>
            <p:grpSpPr>
              <a:xfrm>
                <a:off x="567991" y="2706756"/>
                <a:ext cx="1128840" cy="490566"/>
                <a:chOff x="1565910" y="4343400"/>
                <a:chExt cx="1601473" cy="695961"/>
              </a:xfrm>
            </p:grpSpPr>
            <p:sp>
              <p:nvSpPr>
                <p:cNvPr id="1495" name="Rectangle 1494"/>
                <p:cNvSpPr/>
                <p:nvPr/>
              </p:nvSpPr>
              <p:spPr>
                <a:xfrm>
                  <a:off x="1790700" y="4343400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6" name="Rectangle 1495"/>
                <p:cNvSpPr/>
                <p:nvPr/>
              </p:nvSpPr>
              <p:spPr>
                <a:xfrm>
                  <a:off x="1565910" y="4620261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7" name="Parallelogram 1496"/>
                <p:cNvSpPr/>
                <p:nvPr/>
              </p:nvSpPr>
              <p:spPr>
                <a:xfrm rot="5400000" flipV="1">
                  <a:off x="2707008" y="4578987"/>
                  <a:ext cx="695959" cy="224790"/>
                </a:xfrm>
                <a:prstGeom prst="parallelogram">
                  <a:avLst>
                    <a:gd name="adj" fmla="val 12632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8" name="Parallelogram 1497"/>
                <p:cNvSpPr/>
                <p:nvPr/>
              </p:nvSpPr>
              <p:spPr>
                <a:xfrm>
                  <a:off x="1565911" y="4343402"/>
                  <a:ext cx="1596390" cy="276859"/>
                </a:xfrm>
                <a:prstGeom prst="parallelogram">
                  <a:avLst>
                    <a:gd name="adj" fmla="val 7981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85" name="Rectangle 1484"/>
              <p:cNvSpPr/>
              <p:nvPr/>
            </p:nvSpPr>
            <p:spPr>
              <a:xfrm>
                <a:off x="615083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6" name="Rectangle 1485"/>
              <p:cNvSpPr/>
              <p:nvPr/>
            </p:nvSpPr>
            <p:spPr>
              <a:xfrm>
                <a:off x="808031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7" name="Rectangle 1486"/>
              <p:cNvSpPr/>
              <p:nvPr/>
            </p:nvSpPr>
            <p:spPr>
              <a:xfrm>
                <a:off x="1000979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8" name="Rectangle 1487"/>
              <p:cNvSpPr/>
              <p:nvPr/>
            </p:nvSpPr>
            <p:spPr>
              <a:xfrm>
                <a:off x="1193927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9" name="Rectangle 1488"/>
              <p:cNvSpPr/>
              <p:nvPr/>
            </p:nvSpPr>
            <p:spPr>
              <a:xfrm>
                <a:off x="1386876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0" name="Rectangle 1489"/>
              <p:cNvSpPr/>
              <p:nvPr/>
            </p:nvSpPr>
            <p:spPr>
              <a:xfrm>
                <a:off x="615083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1" name="Rectangle 1490"/>
              <p:cNvSpPr/>
              <p:nvPr/>
            </p:nvSpPr>
            <p:spPr>
              <a:xfrm>
                <a:off x="808031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2" name="Rectangle 1491"/>
              <p:cNvSpPr/>
              <p:nvPr/>
            </p:nvSpPr>
            <p:spPr>
              <a:xfrm>
                <a:off x="1000979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3" name="Rectangle 1492"/>
              <p:cNvSpPr/>
              <p:nvPr/>
            </p:nvSpPr>
            <p:spPr>
              <a:xfrm>
                <a:off x="1193927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4" name="Rectangle 1493"/>
              <p:cNvSpPr/>
              <p:nvPr/>
            </p:nvSpPr>
            <p:spPr>
              <a:xfrm>
                <a:off x="1386876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4" name="Group 1203"/>
            <p:cNvGrpSpPr/>
            <p:nvPr/>
          </p:nvGrpSpPr>
          <p:grpSpPr>
            <a:xfrm>
              <a:off x="2185680" y="4741124"/>
              <a:ext cx="2111484" cy="2057723"/>
              <a:chOff x="2185680" y="4741124"/>
              <a:chExt cx="2111484" cy="2057723"/>
            </a:xfrm>
          </p:grpSpPr>
          <p:grpSp>
            <p:nvGrpSpPr>
              <p:cNvPr id="1301" name="Group 1300"/>
              <p:cNvGrpSpPr/>
              <p:nvPr/>
            </p:nvGrpSpPr>
            <p:grpSpPr>
              <a:xfrm>
                <a:off x="2980748" y="4741124"/>
                <a:ext cx="1128840" cy="490566"/>
                <a:chOff x="567991" y="2706756"/>
                <a:chExt cx="1128840" cy="490566"/>
              </a:xfrm>
            </p:grpSpPr>
            <p:grpSp>
              <p:nvGrpSpPr>
                <p:cNvPr id="1469" name="Group 1468"/>
                <p:cNvGrpSpPr/>
                <p:nvPr/>
              </p:nvGrpSpPr>
              <p:grpSpPr>
                <a:xfrm>
                  <a:off x="567991" y="2706756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480" name="Rectangle 1479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1" name="Rectangle 1480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2" name="Parallelogram 1481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3" name="Parallelogram 1482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0" name="Rectangle 1469"/>
                <p:cNvSpPr/>
                <p:nvPr/>
              </p:nvSpPr>
              <p:spPr>
                <a:xfrm>
                  <a:off x="615083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1" name="Rectangle 1470"/>
                <p:cNvSpPr/>
                <p:nvPr/>
              </p:nvSpPr>
              <p:spPr>
                <a:xfrm>
                  <a:off x="808031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2" name="Rectangle 1471"/>
                <p:cNvSpPr/>
                <p:nvPr/>
              </p:nvSpPr>
              <p:spPr>
                <a:xfrm>
                  <a:off x="1000979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3" name="Rectangle 1472"/>
                <p:cNvSpPr/>
                <p:nvPr/>
              </p:nvSpPr>
              <p:spPr>
                <a:xfrm>
                  <a:off x="1193927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4" name="Rectangle 1473"/>
                <p:cNvSpPr/>
                <p:nvPr/>
              </p:nvSpPr>
              <p:spPr>
                <a:xfrm>
                  <a:off x="1386876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5" name="Rectangle 1474"/>
                <p:cNvSpPr/>
                <p:nvPr/>
              </p:nvSpPr>
              <p:spPr>
                <a:xfrm>
                  <a:off x="615083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6" name="Rectangle 1475"/>
                <p:cNvSpPr/>
                <p:nvPr/>
              </p:nvSpPr>
              <p:spPr>
                <a:xfrm>
                  <a:off x="808031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7" name="Rectangle 1476"/>
                <p:cNvSpPr/>
                <p:nvPr/>
              </p:nvSpPr>
              <p:spPr>
                <a:xfrm>
                  <a:off x="1000979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8" name="Rectangle 1477"/>
                <p:cNvSpPr/>
                <p:nvPr/>
              </p:nvSpPr>
              <p:spPr>
                <a:xfrm>
                  <a:off x="1193927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9" name="Rectangle 1478"/>
                <p:cNvSpPr/>
                <p:nvPr/>
              </p:nvSpPr>
              <p:spPr>
                <a:xfrm>
                  <a:off x="1386876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2" name="Group 1301"/>
              <p:cNvGrpSpPr/>
              <p:nvPr/>
            </p:nvGrpSpPr>
            <p:grpSpPr>
              <a:xfrm>
                <a:off x="2185680" y="5860899"/>
                <a:ext cx="483003" cy="937948"/>
                <a:chOff x="2816860" y="645160"/>
                <a:chExt cx="612140" cy="1188720"/>
              </a:xfrm>
            </p:grpSpPr>
            <p:sp>
              <p:nvSpPr>
                <p:cNvPr id="1461" name="Rectangle 1460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2" name="Rectangle 1461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3" name="Freeform 1462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4" name="Freeform 1463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5" name="Rectangle 1464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6" name="Oval 1465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7" name="Oval 1466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8" name="Rectangle 1467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3" name="Group 1302"/>
              <p:cNvGrpSpPr/>
              <p:nvPr/>
            </p:nvGrpSpPr>
            <p:grpSpPr>
              <a:xfrm>
                <a:off x="2594041" y="5860899"/>
                <a:ext cx="483003" cy="937948"/>
                <a:chOff x="2816860" y="645160"/>
                <a:chExt cx="612140" cy="1188720"/>
              </a:xfrm>
            </p:grpSpPr>
            <p:sp>
              <p:nvSpPr>
                <p:cNvPr id="1328" name="Rectangle 1327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9" name="Rectangle 1328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0" name="Freeform 1329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1" name="Freeform 1390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7" name="Rectangle 1446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8" name="Oval 1447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9" name="Oval 1448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0" name="Rectangle 1449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4" name="Group 1303"/>
              <p:cNvGrpSpPr/>
              <p:nvPr/>
            </p:nvGrpSpPr>
            <p:grpSpPr>
              <a:xfrm>
                <a:off x="2977402" y="5860899"/>
                <a:ext cx="483003" cy="937948"/>
                <a:chOff x="2816860" y="645160"/>
                <a:chExt cx="612140" cy="1188720"/>
              </a:xfrm>
            </p:grpSpPr>
            <p:sp>
              <p:nvSpPr>
                <p:cNvPr id="1320" name="Rectangle 1319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1" name="Rectangle 1320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2" name="Freeform 1321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3" name="Freeform 1322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4" name="Rectangle 1323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5" name="Oval 1324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6" name="Oval 1325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7" name="Rectangle 1326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5" name="Group 1304"/>
              <p:cNvGrpSpPr/>
              <p:nvPr/>
            </p:nvGrpSpPr>
            <p:grpSpPr>
              <a:xfrm>
                <a:off x="3814161" y="5860899"/>
                <a:ext cx="483003" cy="937948"/>
                <a:chOff x="2816860" y="645160"/>
                <a:chExt cx="612140" cy="1188720"/>
              </a:xfrm>
            </p:grpSpPr>
            <p:sp>
              <p:nvSpPr>
                <p:cNvPr id="1312" name="Rectangle 1311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3" name="Rectangle 1312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4" name="Freeform 1313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5" name="Freeform 1314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6" name="Rectangle 1315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7" name="Oval 1316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8" name="Oval 1317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9" name="Rectangle 1318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06" name="Straight Connector 1305"/>
              <p:cNvCxnSpPr/>
              <p:nvPr/>
            </p:nvCxnSpPr>
            <p:spPr>
              <a:xfrm>
                <a:off x="3538244" y="6313840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8" name="Straight Connector 1307"/>
              <p:cNvCxnSpPr/>
              <p:nvPr/>
            </p:nvCxnSpPr>
            <p:spPr>
              <a:xfrm flipH="1">
                <a:off x="2516367" y="5231688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9" name="Straight Connector 1308"/>
              <p:cNvCxnSpPr>
                <a:endCxn id="1328" idx="0"/>
              </p:cNvCxnSpPr>
              <p:nvPr/>
            </p:nvCxnSpPr>
            <p:spPr>
              <a:xfrm flipH="1">
                <a:off x="2924728" y="5231688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0" name="Straight Connector 1309"/>
              <p:cNvCxnSpPr>
                <a:endCxn id="1320" idx="0"/>
              </p:cNvCxnSpPr>
              <p:nvPr/>
            </p:nvCxnSpPr>
            <p:spPr>
              <a:xfrm flipH="1">
                <a:off x="3308089" y="5231688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1" name="Straight Connector 1310"/>
              <p:cNvCxnSpPr>
                <a:endCxn id="1312" idx="0"/>
              </p:cNvCxnSpPr>
              <p:nvPr/>
            </p:nvCxnSpPr>
            <p:spPr>
              <a:xfrm>
                <a:off x="3459019" y="5231688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5" name="Group 1204"/>
            <p:cNvGrpSpPr/>
            <p:nvPr/>
          </p:nvGrpSpPr>
          <p:grpSpPr>
            <a:xfrm>
              <a:off x="76200" y="4741119"/>
              <a:ext cx="2111484" cy="2057726"/>
              <a:chOff x="76200" y="4741119"/>
              <a:chExt cx="2111484" cy="2057726"/>
            </a:xfrm>
          </p:grpSpPr>
          <p:grpSp>
            <p:nvGrpSpPr>
              <p:cNvPr id="1210" name="Group 1209"/>
              <p:cNvGrpSpPr/>
              <p:nvPr/>
            </p:nvGrpSpPr>
            <p:grpSpPr>
              <a:xfrm>
                <a:off x="869625" y="4741119"/>
                <a:ext cx="1128840" cy="490566"/>
                <a:chOff x="567991" y="2706756"/>
                <a:chExt cx="1128840" cy="490566"/>
              </a:xfrm>
            </p:grpSpPr>
            <p:grpSp>
              <p:nvGrpSpPr>
                <p:cNvPr id="1286" name="Group 1285"/>
                <p:cNvGrpSpPr/>
                <p:nvPr/>
              </p:nvGrpSpPr>
              <p:grpSpPr>
                <a:xfrm>
                  <a:off x="567991" y="2706756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297" name="Rectangle 1296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8" name="Rectangle 1297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9" name="Parallelogram 1298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0" name="Parallelogram 1299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87" name="Rectangle 1286"/>
                <p:cNvSpPr/>
                <p:nvPr/>
              </p:nvSpPr>
              <p:spPr>
                <a:xfrm>
                  <a:off x="615083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8" name="Rectangle 1287"/>
                <p:cNvSpPr/>
                <p:nvPr/>
              </p:nvSpPr>
              <p:spPr>
                <a:xfrm>
                  <a:off x="808031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9" name="Rectangle 1288"/>
                <p:cNvSpPr/>
                <p:nvPr/>
              </p:nvSpPr>
              <p:spPr>
                <a:xfrm>
                  <a:off x="1000979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0" name="Rectangle 1289"/>
                <p:cNvSpPr/>
                <p:nvPr/>
              </p:nvSpPr>
              <p:spPr>
                <a:xfrm>
                  <a:off x="1193927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1" name="Rectangle 1290"/>
                <p:cNvSpPr/>
                <p:nvPr/>
              </p:nvSpPr>
              <p:spPr>
                <a:xfrm>
                  <a:off x="1386876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2" name="Rectangle 1291"/>
                <p:cNvSpPr/>
                <p:nvPr/>
              </p:nvSpPr>
              <p:spPr>
                <a:xfrm>
                  <a:off x="615083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3" name="Rectangle 1292"/>
                <p:cNvSpPr/>
                <p:nvPr/>
              </p:nvSpPr>
              <p:spPr>
                <a:xfrm>
                  <a:off x="808031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4" name="Rectangle 1293"/>
                <p:cNvSpPr/>
                <p:nvPr/>
              </p:nvSpPr>
              <p:spPr>
                <a:xfrm>
                  <a:off x="1000979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5" name="Rectangle 1294"/>
                <p:cNvSpPr/>
                <p:nvPr/>
              </p:nvSpPr>
              <p:spPr>
                <a:xfrm>
                  <a:off x="1193927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6" name="Rectangle 1295"/>
                <p:cNvSpPr/>
                <p:nvPr/>
              </p:nvSpPr>
              <p:spPr>
                <a:xfrm>
                  <a:off x="1386876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11" name="Group 1210"/>
              <p:cNvGrpSpPr/>
              <p:nvPr/>
            </p:nvGrpSpPr>
            <p:grpSpPr>
              <a:xfrm>
                <a:off x="76200" y="5860897"/>
                <a:ext cx="483003" cy="937948"/>
                <a:chOff x="2816860" y="645160"/>
                <a:chExt cx="612140" cy="1188720"/>
              </a:xfrm>
            </p:grpSpPr>
            <p:sp>
              <p:nvSpPr>
                <p:cNvPr id="1278" name="Rectangle 1277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9" name="Rectangle 1278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0" name="Freeform 1279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1" name="Freeform 1280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2" name="Rectangle 1281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3" name="Oval 1282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4" name="Oval 1283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5" name="Rectangle 1284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12" name="Group 1211"/>
              <p:cNvGrpSpPr/>
              <p:nvPr/>
            </p:nvGrpSpPr>
            <p:grpSpPr>
              <a:xfrm>
                <a:off x="484561" y="5860897"/>
                <a:ext cx="483003" cy="937948"/>
                <a:chOff x="2816860" y="645160"/>
                <a:chExt cx="612140" cy="1188720"/>
              </a:xfrm>
            </p:grpSpPr>
            <p:sp>
              <p:nvSpPr>
                <p:cNvPr id="1236" name="Rectangle 1235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7" name="Rectangle 1236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8" name="Freeform 1237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3" name="Freeform 1272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4" name="Rectangle 1273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5" name="Oval 1274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6" name="Oval 1275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7" name="Rectangle 1276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13" name="Group 1212"/>
              <p:cNvGrpSpPr/>
              <p:nvPr/>
            </p:nvGrpSpPr>
            <p:grpSpPr>
              <a:xfrm>
                <a:off x="867922" y="5860897"/>
                <a:ext cx="483003" cy="937948"/>
                <a:chOff x="2816860" y="645160"/>
                <a:chExt cx="612140" cy="1188720"/>
              </a:xfrm>
            </p:grpSpPr>
            <p:sp>
              <p:nvSpPr>
                <p:cNvPr id="1228" name="Rectangle 1227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9" name="Rectangle 1228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0" name="Freeform 1229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1" name="Freeform 1230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2" name="Rectangle 1231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3" name="Oval 1232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4" name="Oval 1233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5" name="Rectangle 1234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14" name="Group 1213"/>
              <p:cNvGrpSpPr/>
              <p:nvPr/>
            </p:nvGrpSpPr>
            <p:grpSpPr>
              <a:xfrm>
                <a:off x="1704681" y="5860897"/>
                <a:ext cx="483003" cy="937948"/>
                <a:chOff x="2816860" y="645160"/>
                <a:chExt cx="612140" cy="1188720"/>
              </a:xfrm>
            </p:grpSpPr>
            <p:sp>
              <p:nvSpPr>
                <p:cNvPr id="1220" name="Rectangle 1219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1" name="Rectangle 1220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2" name="Freeform 1221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3" name="Freeform 1222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4" name="Rectangle 1223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5" name="Oval 1224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6" name="Oval 1225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7" name="Rectangle 1226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15" name="Straight Connector 1214"/>
              <p:cNvCxnSpPr/>
              <p:nvPr/>
            </p:nvCxnSpPr>
            <p:spPr>
              <a:xfrm>
                <a:off x="1428764" y="6313838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6" name="Straight Connector 1215"/>
              <p:cNvCxnSpPr/>
              <p:nvPr/>
            </p:nvCxnSpPr>
            <p:spPr>
              <a:xfrm flipH="1">
                <a:off x="406887" y="5231686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7" name="Straight Connector 1216"/>
              <p:cNvCxnSpPr>
                <a:endCxn id="1236" idx="0"/>
              </p:cNvCxnSpPr>
              <p:nvPr/>
            </p:nvCxnSpPr>
            <p:spPr>
              <a:xfrm flipH="1">
                <a:off x="815248" y="5231686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8" name="Straight Connector 1217"/>
              <p:cNvCxnSpPr>
                <a:endCxn id="1228" idx="0"/>
              </p:cNvCxnSpPr>
              <p:nvPr/>
            </p:nvCxnSpPr>
            <p:spPr>
              <a:xfrm flipH="1">
                <a:off x="1198609" y="5231686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9" name="Straight Connector 1218"/>
              <p:cNvCxnSpPr>
                <a:endCxn id="1220" idx="0"/>
              </p:cNvCxnSpPr>
              <p:nvPr/>
            </p:nvCxnSpPr>
            <p:spPr>
              <a:xfrm>
                <a:off x="1349539" y="5231686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6" name="Straight Connector 1205"/>
            <p:cNvCxnSpPr/>
            <p:nvPr/>
          </p:nvCxnSpPr>
          <p:spPr>
            <a:xfrm flipV="1">
              <a:off x="1431162" y="3620473"/>
              <a:ext cx="5767" cy="11206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Straight Connector 1206"/>
            <p:cNvCxnSpPr/>
            <p:nvPr/>
          </p:nvCxnSpPr>
          <p:spPr>
            <a:xfrm flipV="1">
              <a:off x="3540642" y="3618855"/>
              <a:ext cx="4922" cy="11222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Straight Connector 1207"/>
            <p:cNvCxnSpPr/>
            <p:nvPr/>
          </p:nvCxnSpPr>
          <p:spPr>
            <a:xfrm>
              <a:off x="1436929" y="3620473"/>
              <a:ext cx="2103713" cy="11206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Straight Connector 1208"/>
            <p:cNvCxnSpPr/>
            <p:nvPr/>
          </p:nvCxnSpPr>
          <p:spPr>
            <a:xfrm flipH="1">
              <a:off x="1431162" y="3618855"/>
              <a:ext cx="2114402" cy="11222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9" name="Group 1008"/>
          <p:cNvGrpSpPr/>
          <p:nvPr/>
        </p:nvGrpSpPr>
        <p:grpSpPr>
          <a:xfrm>
            <a:off x="4242321" y="3124278"/>
            <a:ext cx="4220964" cy="3670558"/>
            <a:chOff x="76200" y="3128289"/>
            <a:chExt cx="4220964" cy="3670558"/>
          </a:xfrm>
        </p:grpSpPr>
        <p:grpSp>
          <p:nvGrpSpPr>
            <p:cNvPr id="1010" name="Group 1009"/>
            <p:cNvGrpSpPr/>
            <p:nvPr/>
          </p:nvGrpSpPr>
          <p:grpSpPr>
            <a:xfrm>
              <a:off x="3062161" y="3128289"/>
              <a:ext cx="1128840" cy="490566"/>
              <a:chOff x="567991" y="2706756"/>
              <a:chExt cx="1128840" cy="490566"/>
            </a:xfrm>
          </p:grpSpPr>
          <p:grpSp>
            <p:nvGrpSpPr>
              <p:cNvPr id="1186" name="Group 1185"/>
              <p:cNvGrpSpPr/>
              <p:nvPr/>
            </p:nvGrpSpPr>
            <p:grpSpPr>
              <a:xfrm>
                <a:off x="567991" y="2706756"/>
                <a:ext cx="1128840" cy="490566"/>
                <a:chOff x="1565910" y="4343400"/>
                <a:chExt cx="1601473" cy="695961"/>
              </a:xfrm>
            </p:grpSpPr>
            <p:sp>
              <p:nvSpPr>
                <p:cNvPr id="1197" name="Rectangle 1196"/>
                <p:cNvSpPr/>
                <p:nvPr/>
              </p:nvSpPr>
              <p:spPr>
                <a:xfrm>
                  <a:off x="1790700" y="4343400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8" name="Rectangle 1197"/>
                <p:cNvSpPr/>
                <p:nvPr/>
              </p:nvSpPr>
              <p:spPr>
                <a:xfrm>
                  <a:off x="1565910" y="4620261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9" name="Parallelogram 1198"/>
                <p:cNvSpPr/>
                <p:nvPr/>
              </p:nvSpPr>
              <p:spPr>
                <a:xfrm rot="5400000" flipV="1">
                  <a:off x="2707008" y="4578987"/>
                  <a:ext cx="695959" cy="224790"/>
                </a:xfrm>
                <a:prstGeom prst="parallelogram">
                  <a:avLst>
                    <a:gd name="adj" fmla="val 12632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0" name="Parallelogram 1199"/>
                <p:cNvSpPr/>
                <p:nvPr/>
              </p:nvSpPr>
              <p:spPr>
                <a:xfrm>
                  <a:off x="1565911" y="4343402"/>
                  <a:ext cx="1596390" cy="276859"/>
                </a:xfrm>
                <a:prstGeom prst="parallelogram">
                  <a:avLst>
                    <a:gd name="adj" fmla="val 7981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87" name="Rectangle 1186"/>
              <p:cNvSpPr/>
              <p:nvPr/>
            </p:nvSpPr>
            <p:spPr>
              <a:xfrm>
                <a:off x="615083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8" name="Rectangle 1187"/>
              <p:cNvSpPr/>
              <p:nvPr/>
            </p:nvSpPr>
            <p:spPr>
              <a:xfrm>
                <a:off x="808031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9" name="Rectangle 1188"/>
              <p:cNvSpPr/>
              <p:nvPr/>
            </p:nvSpPr>
            <p:spPr>
              <a:xfrm>
                <a:off x="1000979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0" name="Rectangle 1189"/>
              <p:cNvSpPr/>
              <p:nvPr/>
            </p:nvSpPr>
            <p:spPr>
              <a:xfrm>
                <a:off x="1193927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1" name="Rectangle 1190"/>
              <p:cNvSpPr/>
              <p:nvPr/>
            </p:nvSpPr>
            <p:spPr>
              <a:xfrm>
                <a:off x="1386876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2" name="Rectangle 1191"/>
              <p:cNvSpPr/>
              <p:nvPr/>
            </p:nvSpPr>
            <p:spPr>
              <a:xfrm>
                <a:off x="615083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3" name="Rectangle 1192"/>
              <p:cNvSpPr/>
              <p:nvPr/>
            </p:nvSpPr>
            <p:spPr>
              <a:xfrm>
                <a:off x="808031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4" name="Rectangle 1193"/>
              <p:cNvSpPr/>
              <p:nvPr/>
            </p:nvSpPr>
            <p:spPr>
              <a:xfrm>
                <a:off x="1000979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5" name="Rectangle 1194"/>
              <p:cNvSpPr/>
              <p:nvPr/>
            </p:nvSpPr>
            <p:spPr>
              <a:xfrm>
                <a:off x="1193927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6" name="Rectangle 1195"/>
              <p:cNvSpPr/>
              <p:nvPr/>
            </p:nvSpPr>
            <p:spPr>
              <a:xfrm>
                <a:off x="1386876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1" name="Group 1010"/>
            <p:cNvGrpSpPr/>
            <p:nvPr/>
          </p:nvGrpSpPr>
          <p:grpSpPr>
            <a:xfrm>
              <a:off x="949215" y="3128289"/>
              <a:ext cx="1128840" cy="490566"/>
              <a:chOff x="567991" y="2706756"/>
              <a:chExt cx="1128840" cy="490566"/>
            </a:xfrm>
          </p:grpSpPr>
          <p:grpSp>
            <p:nvGrpSpPr>
              <p:cNvPr id="1147" name="Group 1146"/>
              <p:cNvGrpSpPr/>
              <p:nvPr/>
            </p:nvGrpSpPr>
            <p:grpSpPr>
              <a:xfrm>
                <a:off x="567991" y="2706756"/>
                <a:ext cx="1128840" cy="490566"/>
                <a:chOff x="1565910" y="4343400"/>
                <a:chExt cx="1601473" cy="695961"/>
              </a:xfrm>
            </p:grpSpPr>
            <p:sp>
              <p:nvSpPr>
                <p:cNvPr id="1182" name="Rectangle 1181"/>
                <p:cNvSpPr/>
                <p:nvPr/>
              </p:nvSpPr>
              <p:spPr>
                <a:xfrm>
                  <a:off x="1790700" y="4343400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3" name="Rectangle 1182"/>
                <p:cNvSpPr/>
                <p:nvPr/>
              </p:nvSpPr>
              <p:spPr>
                <a:xfrm>
                  <a:off x="1565910" y="4620261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4" name="Parallelogram 1183"/>
                <p:cNvSpPr/>
                <p:nvPr/>
              </p:nvSpPr>
              <p:spPr>
                <a:xfrm rot="5400000" flipV="1">
                  <a:off x="2707008" y="4578987"/>
                  <a:ext cx="695959" cy="224790"/>
                </a:xfrm>
                <a:prstGeom prst="parallelogram">
                  <a:avLst>
                    <a:gd name="adj" fmla="val 12632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5" name="Parallelogram 1184"/>
                <p:cNvSpPr/>
                <p:nvPr/>
              </p:nvSpPr>
              <p:spPr>
                <a:xfrm>
                  <a:off x="1565911" y="4343402"/>
                  <a:ext cx="1596390" cy="276859"/>
                </a:xfrm>
                <a:prstGeom prst="parallelogram">
                  <a:avLst>
                    <a:gd name="adj" fmla="val 7981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8" name="Rectangle 1147"/>
              <p:cNvSpPr/>
              <p:nvPr/>
            </p:nvSpPr>
            <p:spPr>
              <a:xfrm>
                <a:off x="615083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9" name="Rectangle 1148"/>
              <p:cNvSpPr/>
              <p:nvPr/>
            </p:nvSpPr>
            <p:spPr>
              <a:xfrm>
                <a:off x="808031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0" name="Rectangle 1149"/>
              <p:cNvSpPr/>
              <p:nvPr/>
            </p:nvSpPr>
            <p:spPr>
              <a:xfrm>
                <a:off x="1000979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1" name="Rectangle 1150"/>
              <p:cNvSpPr/>
              <p:nvPr/>
            </p:nvSpPr>
            <p:spPr>
              <a:xfrm>
                <a:off x="1193927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6" name="Rectangle 1175"/>
              <p:cNvSpPr/>
              <p:nvPr/>
            </p:nvSpPr>
            <p:spPr>
              <a:xfrm>
                <a:off x="1386876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7" name="Rectangle 1176"/>
              <p:cNvSpPr/>
              <p:nvPr/>
            </p:nvSpPr>
            <p:spPr>
              <a:xfrm>
                <a:off x="615083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8" name="Rectangle 1177"/>
              <p:cNvSpPr/>
              <p:nvPr/>
            </p:nvSpPr>
            <p:spPr>
              <a:xfrm>
                <a:off x="808031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9" name="Rectangle 1178"/>
              <p:cNvSpPr/>
              <p:nvPr/>
            </p:nvSpPr>
            <p:spPr>
              <a:xfrm>
                <a:off x="1000979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0" name="Rectangle 1179"/>
              <p:cNvSpPr/>
              <p:nvPr/>
            </p:nvSpPr>
            <p:spPr>
              <a:xfrm>
                <a:off x="1193927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1" name="Rectangle 1180"/>
              <p:cNvSpPr/>
              <p:nvPr/>
            </p:nvSpPr>
            <p:spPr>
              <a:xfrm>
                <a:off x="1386876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2" name="Group 1011"/>
            <p:cNvGrpSpPr/>
            <p:nvPr/>
          </p:nvGrpSpPr>
          <p:grpSpPr>
            <a:xfrm>
              <a:off x="2185680" y="4741124"/>
              <a:ext cx="2111484" cy="2057723"/>
              <a:chOff x="2185680" y="4741124"/>
              <a:chExt cx="2111484" cy="2057723"/>
            </a:xfrm>
          </p:grpSpPr>
          <p:grpSp>
            <p:nvGrpSpPr>
              <p:cNvPr id="1090" name="Group 1089"/>
              <p:cNvGrpSpPr/>
              <p:nvPr/>
            </p:nvGrpSpPr>
            <p:grpSpPr>
              <a:xfrm>
                <a:off x="2980748" y="4741124"/>
                <a:ext cx="1128840" cy="490566"/>
                <a:chOff x="567991" y="2706756"/>
                <a:chExt cx="1128840" cy="490566"/>
              </a:xfrm>
            </p:grpSpPr>
            <p:grpSp>
              <p:nvGrpSpPr>
                <p:cNvPr id="1132" name="Group 1131"/>
                <p:cNvGrpSpPr/>
                <p:nvPr/>
              </p:nvGrpSpPr>
              <p:grpSpPr>
                <a:xfrm>
                  <a:off x="567991" y="2706756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143" name="Rectangle 1142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4" name="Rectangle 1143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5" name="Parallelogram 1144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6" name="Parallelogram 1145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33" name="Rectangle 1132"/>
                <p:cNvSpPr/>
                <p:nvPr/>
              </p:nvSpPr>
              <p:spPr>
                <a:xfrm>
                  <a:off x="615083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4" name="Rectangle 1133"/>
                <p:cNvSpPr/>
                <p:nvPr/>
              </p:nvSpPr>
              <p:spPr>
                <a:xfrm>
                  <a:off x="808031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5" name="Rectangle 1134"/>
                <p:cNvSpPr/>
                <p:nvPr/>
              </p:nvSpPr>
              <p:spPr>
                <a:xfrm>
                  <a:off x="1000979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6" name="Rectangle 1135"/>
                <p:cNvSpPr/>
                <p:nvPr/>
              </p:nvSpPr>
              <p:spPr>
                <a:xfrm>
                  <a:off x="1193927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7" name="Rectangle 1136"/>
                <p:cNvSpPr/>
                <p:nvPr/>
              </p:nvSpPr>
              <p:spPr>
                <a:xfrm>
                  <a:off x="1386876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8" name="Rectangle 1137"/>
                <p:cNvSpPr/>
                <p:nvPr/>
              </p:nvSpPr>
              <p:spPr>
                <a:xfrm>
                  <a:off x="615083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9" name="Rectangle 1138"/>
                <p:cNvSpPr/>
                <p:nvPr/>
              </p:nvSpPr>
              <p:spPr>
                <a:xfrm>
                  <a:off x="808031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0" name="Rectangle 1139"/>
                <p:cNvSpPr/>
                <p:nvPr/>
              </p:nvSpPr>
              <p:spPr>
                <a:xfrm>
                  <a:off x="1000979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1" name="Rectangle 1140"/>
                <p:cNvSpPr/>
                <p:nvPr/>
              </p:nvSpPr>
              <p:spPr>
                <a:xfrm>
                  <a:off x="1193927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2" name="Rectangle 1141"/>
                <p:cNvSpPr/>
                <p:nvPr/>
              </p:nvSpPr>
              <p:spPr>
                <a:xfrm>
                  <a:off x="1386876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1" name="Group 1090"/>
              <p:cNvGrpSpPr/>
              <p:nvPr/>
            </p:nvGrpSpPr>
            <p:grpSpPr>
              <a:xfrm>
                <a:off x="2185680" y="5860899"/>
                <a:ext cx="483003" cy="937948"/>
                <a:chOff x="2816860" y="645160"/>
                <a:chExt cx="612140" cy="1188720"/>
              </a:xfrm>
            </p:grpSpPr>
            <p:sp>
              <p:nvSpPr>
                <p:cNvPr id="1124" name="Rectangle 1123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5" name="Rectangle 1124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6" name="Freeform 1125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7" name="Freeform 1126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8" name="Rectangle 1127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9" name="Oval 1128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0" name="Oval 1129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1" name="Rectangle 1130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2" name="Group 1091"/>
              <p:cNvGrpSpPr/>
              <p:nvPr/>
            </p:nvGrpSpPr>
            <p:grpSpPr>
              <a:xfrm>
                <a:off x="2594041" y="5860899"/>
                <a:ext cx="483003" cy="937948"/>
                <a:chOff x="2816860" y="645160"/>
                <a:chExt cx="612140" cy="1188720"/>
              </a:xfrm>
            </p:grpSpPr>
            <p:sp>
              <p:nvSpPr>
                <p:cNvPr id="1116" name="Rectangle 1115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7" name="Rectangle 1116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8" name="Freeform 1117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9" name="Freeform 1118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0" name="Rectangle 1119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1" name="Oval 1120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2" name="Oval 1121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3" name="Rectangle 1122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3" name="Group 1092"/>
              <p:cNvGrpSpPr/>
              <p:nvPr/>
            </p:nvGrpSpPr>
            <p:grpSpPr>
              <a:xfrm>
                <a:off x="2977402" y="5860899"/>
                <a:ext cx="483003" cy="937948"/>
                <a:chOff x="2816860" y="645160"/>
                <a:chExt cx="612140" cy="1188720"/>
              </a:xfrm>
            </p:grpSpPr>
            <p:sp>
              <p:nvSpPr>
                <p:cNvPr id="1108" name="Rectangle 1107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9" name="Rectangle 1108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0" name="Freeform 1109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1" name="Freeform 1110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2" name="Rectangle 1111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3" name="Oval 1112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4" name="Oval 1113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5" name="Rectangle 1114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4" name="Group 1093"/>
              <p:cNvGrpSpPr/>
              <p:nvPr/>
            </p:nvGrpSpPr>
            <p:grpSpPr>
              <a:xfrm>
                <a:off x="3814161" y="5860899"/>
                <a:ext cx="483003" cy="937948"/>
                <a:chOff x="2816860" y="645160"/>
                <a:chExt cx="612140" cy="1188720"/>
              </a:xfrm>
            </p:grpSpPr>
            <p:sp>
              <p:nvSpPr>
                <p:cNvPr id="1100" name="Rectangle 1099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1" name="Rectangle 1100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2" name="Freeform 1101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3" name="Freeform 1102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4" name="Rectangle 1103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5" name="Oval 1104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6" name="Oval 1105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7" name="Rectangle 1106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95" name="Straight Connector 1094"/>
              <p:cNvCxnSpPr/>
              <p:nvPr/>
            </p:nvCxnSpPr>
            <p:spPr>
              <a:xfrm>
                <a:off x="3538244" y="6313840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/>
              <p:cNvCxnSpPr/>
              <p:nvPr/>
            </p:nvCxnSpPr>
            <p:spPr>
              <a:xfrm flipH="1">
                <a:off x="2516367" y="5231688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/>
              <p:cNvCxnSpPr>
                <a:endCxn id="1116" idx="0"/>
              </p:cNvCxnSpPr>
              <p:nvPr/>
            </p:nvCxnSpPr>
            <p:spPr>
              <a:xfrm flipH="1">
                <a:off x="2924728" y="5231688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/>
              <p:cNvCxnSpPr>
                <a:endCxn id="1108" idx="0"/>
              </p:cNvCxnSpPr>
              <p:nvPr/>
            </p:nvCxnSpPr>
            <p:spPr>
              <a:xfrm flipH="1">
                <a:off x="3308089" y="5231688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Straight Connector 1098"/>
              <p:cNvCxnSpPr>
                <a:endCxn id="1100" idx="0"/>
              </p:cNvCxnSpPr>
              <p:nvPr/>
            </p:nvCxnSpPr>
            <p:spPr>
              <a:xfrm>
                <a:off x="3459019" y="5231688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3" name="Group 1012"/>
            <p:cNvGrpSpPr/>
            <p:nvPr/>
          </p:nvGrpSpPr>
          <p:grpSpPr>
            <a:xfrm>
              <a:off x="76200" y="4741119"/>
              <a:ext cx="2111484" cy="2057726"/>
              <a:chOff x="76200" y="4741119"/>
              <a:chExt cx="2111484" cy="2057726"/>
            </a:xfrm>
          </p:grpSpPr>
          <p:grpSp>
            <p:nvGrpSpPr>
              <p:cNvPr id="1018" name="Group 1017"/>
              <p:cNvGrpSpPr/>
              <p:nvPr/>
            </p:nvGrpSpPr>
            <p:grpSpPr>
              <a:xfrm>
                <a:off x="869625" y="4741119"/>
                <a:ext cx="1128840" cy="490566"/>
                <a:chOff x="567991" y="2706756"/>
                <a:chExt cx="1128840" cy="490566"/>
              </a:xfrm>
            </p:grpSpPr>
            <p:grpSp>
              <p:nvGrpSpPr>
                <p:cNvPr id="1066" name="Group 1065"/>
                <p:cNvGrpSpPr/>
                <p:nvPr/>
              </p:nvGrpSpPr>
              <p:grpSpPr>
                <a:xfrm>
                  <a:off x="567991" y="2706756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086" name="Rectangle 1085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7" name="Rectangle 1086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8" name="Parallelogram 1087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9" name="Parallelogram 1088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67" name="Rectangle 1066"/>
                <p:cNvSpPr/>
                <p:nvPr/>
              </p:nvSpPr>
              <p:spPr>
                <a:xfrm>
                  <a:off x="615083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8" name="Rectangle 1067"/>
                <p:cNvSpPr/>
                <p:nvPr/>
              </p:nvSpPr>
              <p:spPr>
                <a:xfrm>
                  <a:off x="808031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8" name="Rectangle 1077"/>
                <p:cNvSpPr/>
                <p:nvPr/>
              </p:nvSpPr>
              <p:spPr>
                <a:xfrm>
                  <a:off x="1000979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9" name="Rectangle 1078"/>
                <p:cNvSpPr/>
                <p:nvPr/>
              </p:nvSpPr>
              <p:spPr>
                <a:xfrm>
                  <a:off x="1193927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0" name="Rectangle 1079"/>
                <p:cNvSpPr/>
                <p:nvPr/>
              </p:nvSpPr>
              <p:spPr>
                <a:xfrm>
                  <a:off x="1386876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1" name="Rectangle 1080"/>
                <p:cNvSpPr/>
                <p:nvPr/>
              </p:nvSpPr>
              <p:spPr>
                <a:xfrm>
                  <a:off x="615083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2" name="Rectangle 1081"/>
                <p:cNvSpPr/>
                <p:nvPr/>
              </p:nvSpPr>
              <p:spPr>
                <a:xfrm>
                  <a:off x="808031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3" name="Rectangle 1082"/>
                <p:cNvSpPr/>
                <p:nvPr/>
              </p:nvSpPr>
              <p:spPr>
                <a:xfrm>
                  <a:off x="1000979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4" name="Rectangle 1083"/>
                <p:cNvSpPr/>
                <p:nvPr/>
              </p:nvSpPr>
              <p:spPr>
                <a:xfrm>
                  <a:off x="1193927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5" name="Rectangle 1084"/>
                <p:cNvSpPr/>
                <p:nvPr/>
              </p:nvSpPr>
              <p:spPr>
                <a:xfrm>
                  <a:off x="1386876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9" name="Group 1018"/>
              <p:cNvGrpSpPr/>
              <p:nvPr/>
            </p:nvGrpSpPr>
            <p:grpSpPr>
              <a:xfrm>
                <a:off x="76200" y="5860897"/>
                <a:ext cx="483003" cy="937948"/>
                <a:chOff x="2816860" y="645160"/>
                <a:chExt cx="612140" cy="1188720"/>
              </a:xfrm>
            </p:grpSpPr>
            <p:sp>
              <p:nvSpPr>
                <p:cNvPr id="1054" name="Rectangle 1053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9" name="Rectangle 1058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0" name="Freeform 1059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1" name="Freeform 1060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2" name="Rectangle 1061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3" name="Oval 1062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4" name="Oval 1063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5" name="Rectangle 1064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0" name="Group 1019"/>
              <p:cNvGrpSpPr/>
              <p:nvPr/>
            </p:nvGrpSpPr>
            <p:grpSpPr>
              <a:xfrm>
                <a:off x="484561" y="5860897"/>
                <a:ext cx="483003" cy="937948"/>
                <a:chOff x="2816860" y="645160"/>
                <a:chExt cx="612140" cy="1188720"/>
              </a:xfrm>
            </p:grpSpPr>
            <p:sp>
              <p:nvSpPr>
                <p:cNvPr id="1046" name="Rectangle 1045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7" name="Rectangle 1046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" name="Freeform 1047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9" name="Freeform 1048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0" name="Rectangle 1049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1" name="Oval 1050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2" name="Oval 1051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3" name="Rectangle 1052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1" name="Group 1020"/>
              <p:cNvGrpSpPr/>
              <p:nvPr/>
            </p:nvGrpSpPr>
            <p:grpSpPr>
              <a:xfrm>
                <a:off x="867922" y="5860897"/>
                <a:ext cx="483003" cy="937948"/>
                <a:chOff x="2816860" y="645160"/>
                <a:chExt cx="612140" cy="1188720"/>
              </a:xfrm>
            </p:grpSpPr>
            <p:sp>
              <p:nvSpPr>
                <p:cNvPr id="1038" name="Rectangle 1037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9" name="Rectangle 1038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0" name="Freeform 1039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1" name="Freeform 1040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2" name="Rectangle 1041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3" name="Oval 1042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4" name="Oval 1043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5" name="Rectangle 1044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2" name="Group 1021"/>
              <p:cNvGrpSpPr/>
              <p:nvPr/>
            </p:nvGrpSpPr>
            <p:grpSpPr>
              <a:xfrm>
                <a:off x="1704681" y="5860897"/>
                <a:ext cx="483003" cy="937948"/>
                <a:chOff x="2816860" y="645160"/>
                <a:chExt cx="612140" cy="1188720"/>
              </a:xfrm>
            </p:grpSpPr>
            <p:sp>
              <p:nvSpPr>
                <p:cNvPr id="1030" name="Rectangle 1029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Rectangle 1030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Freeform 1031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3" name="Freeform 1032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4" name="Rectangle 1033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5" name="Oval 1034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6" name="Oval 1035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7" name="Rectangle 1036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23" name="Straight Connector 1022"/>
              <p:cNvCxnSpPr/>
              <p:nvPr/>
            </p:nvCxnSpPr>
            <p:spPr>
              <a:xfrm>
                <a:off x="1428764" y="6313838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/>
              <p:cNvCxnSpPr/>
              <p:nvPr/>
            </p:nvCxnSpPr>
            <p:spPr>
              <a:xfrm flipH="1">
                <a:off x="406887" y="5231686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/>
              <p:cNvCxnSpPr>
                <a:endCxn id="1046" idx="0"/>
              </p:cNvCxnSpPr>
              <p:nvPr/>
            </p:nvCxnSpPr>
            <p:spPr>
              <a:xfrm flipH="1">
                <a:off x="815248" y="5231686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Straight Connector 1025"/>
              <p:cNvCxnSpPr>
                <a:endCxn id="1038" idx="0"/>
              </p:cNvCxnSpPr>
              <p:nvPr/>
            </p:nvCxnSpPr>
            <p:spPr>
              <a:xfrm flipH="1">
                <a:off x="1198609" y="5231686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/>
              <p:cNvCxnSpPr>
                <a:endCxn id="1030" idx="0"/>
              </p:cNvCxnSpPr>
              <p:nvPr/>
            </p:nvCxnSpPr>
            <p:spPr>
              <a:xfrm>
                <a:off x="1349539" y="5231686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4" name="Straight Connector 1013"/>
            <p:cNvCxnSpPr/>
            <p:nvPr/>
          </p:nvCxnSpPr>
          <p:spPr>
            <a:xfrm flipV="1">
              <a:off x="1431162" y="3620473"/>
              <a:ext cx="5767" cy="11206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 flipV="1">
              <a:off x="3540642" y="3618855"/>
              <a:ext cx="4922" cy="11222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>
              <a:off x="1436929" y="3620473"/>
              <a:ext cx="2103713" cy="11206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flipH="1">
              <a:off x="1431162" y="3618855"/>
              <a:ext cx="2114402" cy="11222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1" name="Straight Connector 870"/>
          <p:cNvCxnSpPr/>
          <p:nvPr/>
        </p:nvCxnSpPr>
        <p:spPr>
          <a:xfrm>
            <a:off x="184472" y="4343400"/>
            <a:ext cx="179190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3" name="TextBox 872"/>
          <p:cNvSpPr txBox="1"/>
          <p:nvPr/>
        </p:nvSpPr>
        <p:spPr>
          <a:xfrm>
            <a:off x="16719260" y="4340045"/>
            <a:ext cx="1391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Edge</a:t>
            </a:r>
            <a:endParaRPr lang="en-US" sz="4800" dirty="0"/>
          </a:p>
        </p:txBody>
      </p:sp>
      <p:sp>
        <p:nvSpPr>
          <p:cNvPr id="875" name="TextBox 874"/>
          <p:cNvSpPr txBox="1"/>
          <p:nvPr/>
        </p:nvSpPr>
        <p:spPr>
          <a:xfrm>
            <a:off x="16777082" y="-10701"/>
            <a:ext cx="1351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Core</a:t>
            </a:r>
            <a:endParaRPr lang="en-US" sz="4800" dirty="0"/>
          </a:p>
        </p:txBody>
      </p:sp>
      <p:cxnSp>
        <p:nvCxnSpPr>
          <p:cNvPr id="1307" name="Straight Connector 1306"/>
          <p:cNvCxnSpPr/>
          <p:nvPr/>
        </p:nvCxnSpPr>
        <p:spPr>
          <a:xfrm>
            <a:off x="184472" y="2209800"/>
            <a:ext cx="179190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76200" y="3128289"/>
            <a:ext cx="4220964" cy="3670558"/>
            <a:chOff x="76200" y="3128289"/>
            <a:chExt cx="4220964" cy="3670558"/>
          </a:xfrm>
        </p:grpSpPr>
        <p:grpSp>
          <p:nvGrpSpPr>
            <p:cNvPr id="763" name="Group 762"/>
            <p:cNvGrpSpPr/>
            <p:nvPr/>
          </p:nvGrpSpPr>
          <p:grpSpPr>
            <a:xfrm>
              <a:off x="3062161" y="3128289"/>
              <a:ext cx="1128840" cy="490566"/>
              <a:chOff x="567991" y="2706756"/>
              <a:chExt cx="1128840" cy="490566"/>
            </a:xfrm>
          </p:grpSpPr>
          <p:grpSp>
            <p:nvGrpSpPr>
              <p:cNvPr id="764" name="Group 763"/>
              <p:cNvGrpSpPr/>
              <p:nvPr/>
            </p:nvGrpSpPr>
            <p:grpSpPr>
              <a:xfrm>
                <a:off x="567991" y="2706756"/>
                <a:ext cx="1128840" cy="490566"/>
                <a:chOff x="1565910" y="4343400"/>
                <a:chExt cx="1601473" cy="695961"/>
              </a:xfrm>
            </p:grpSpPr>
            <p:sp>
              <p:nvSpPr>
                <p:cNvPr id="775" name="Rectangle 774"/>
                <p:cNvSpPr/>
                <p:nvPr/>
              </p:nvSpPr>
              <p:spPr>
                <a:xfrm>
                  <a:off x="1790700" y="4343400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6" name="Rectangle 775"/>
                <p:cNvSpPr/>
                <p:nvPr/>
              </p:nvSpPr>
              <p:spPr>
                <a:xfrm>
                  <a:off x="1565910" y="4620261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7" name="Parallelogram 776"/>
                <p:cNvSpPr/>
                <p:nvPr/>
              </p:nvSpPr>
              <p:spPr>
                <a:xfrm rot="5400000" flipV="1">
                  <a:off x="2707008" y="4578987"/>
                  <a:ext cx="695959" cy="224790"/>
                </a:xfrm>
                <a:prstGeom prst="parallelogram">
                  <a:avLst>
                    <a:gd name="adj" fmla="val 12632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8" name="Parallelogram 777"/>
                <p:cNvSpPr/>
                <p:nvPr/>
              </p:nvSpPr>
              <p:spPr>
                <a:xfrm>
                  <a:off x="1565911" y="4343402"/>
                  <a:ext cx="1596390" cy="276859"/>
                </a:xfrm>
                <a:prstGeom prst="parallelogram">
                  <a:avLst>
                    <a:gd name="adj" fmla="val 7981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5" name="Rectangle 764"/>
              <p:cNvSpPr/>
              <p:nvPr/>
            </p:nvSpPr>
            <p:spPr>
              <a:xfrm>
                <a:off x="615083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808031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1000979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1193927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1386876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615083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1" name="Rectangle 770"/>
              <p:cNvSpPr/>
              <p:nvPr/>
            </p:nvSpPr>
            <p:spPr>
              <a:xfrm>
                <a:off x="808031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2" name="Rectangle 771"/>
              <p:cNvSpPr/>
              <p:nvPr/>
            </p:nvSpPr>
            <p:spPr>
              <a:xfrm>
                <a:off x="1000979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1193927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1386876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9" name="Group 698"/>
            <p:cNvGrpSpPr/>
            <p:nvPr/>
          </p:nvGrpSpPr>
          <p:grpSpPr>
            <a:xfrm>
              <a:off x="949215" y="3128289"/>
              <a:ext cx="1128840" cy="490566"/>
              <a:chOff x="567991" y="2706756"/>
              <a:chExt cx="1128840" cy="490566"/>
            </a:xfrm>
          </p:grpSpPr>
          <p:grpSp>
            <p:nvGrpSpPr>
              <p:cNvPr id="700" name="Group 699"/>
              <p:cNvGrpSpPr/>
              <p:nvPr/>
            </p:nvGrpSpPr>
            <p:grpSpPr>
              <a:xfrm>
                <a:off x="567991" y="2706756"/>
                <a:ext cx="1128840" cy="490566"/>
                <a:chOff x="1565910" y="4343400"/>
                <a:chExt cx="1601473" cy="695961"/>
              </a:xfrm>
            </p:grpSpPr>
            <p:sp>
              <p:nvSpPr>
                <p:cNvPr id="743" name="Rectangle 742"/>
                <p:cNvSpPr/>
                <p:nvPr/>
              </p:nvSpPr>
              <p:spPr>
                <a:xfrm>
                  <a:off x="1790700" y="4343400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Rectangle 743"/>
                <p:cNvSpPr/>
                <p:nvPr/>
              </p:nvSpPr>
              <p:spPr>
                <a:xfrm>
                  <a:off x="1565910" y="4620261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5" name="Parallelogram 744"/>
                <p:cNvSpPr/>
                <p:nvPr/>
              </p:nvSpPr>
              <p:spPr>
                <a:xfrm rot="5400000" flipV="1">
                  <a:off x="2707008" y="4578987"/>
                  <a:ext cx="695959" cy="224790"/>
                </a:xfrm>
                <a:prstGeom prst="parallelogram">
                  <a:avLst>
                    <a:gd name="adj" fmla="val 12632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Parallelogram 745"/>
                <p:cNvSpPr/>
                <p:nvPr/>
              </p:nvSpPr>
              <p:spPr>
                <a:xfrm>
                  <a:off x="1565911" y="4343402"/>
                  <a:ext cx="1596390" cy="276859"/>
                </a:xfrm>
                <a:prstGeom prst="parallelogram">
                  <a:avLst>
                    <a:gd name="adj" fmla="val 7981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1" name="Rectangle 700"/>
              <p:cNvSpPr/>
              <p:nvPr/>
            </p:nvSpPr>
            <p:spPr>
              <a:xfrm>
                <a:off x="615083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808031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1000979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193927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386876" y="2947042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615083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808031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1000979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1193927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1386876" y="3078270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2185680" y="4741124"/>
              <a:ext cx="2111484" cy="2057723"/>
              <a:chOff x="2185680" y="4741124"/>
              <a:chExt cx="2111484" cy="2057723"/>
            </a:xfrm>
          </p:grpSpPr>
          <p:grpSp>
            <p:nvGrpSpPr>
              <p:cNvPr id="795" name="Group 794"/>
              <p:cNvGrpSpPr/>
              <p:nvPr/>
            </p:nvGrpSpPr>
            <p:grpSpPr>
              <a:xfrm>
                <a:off x="2980748" y="4741124"/>
                <a:ext cx="1128840" cy="490566"/>
                <a:chOff x="567991" y="2706756"/>
                <a:chExt cx="1128840" cy="490566"/>
              </a:xfrm>
            </p:grpSpPr>
            <p:grpSp>
              <p:nvGrpSpPr>
                <p:cNvPr id="796" name="Group 795"/>
                <p:cNvGrpSpPr/>
                <p:nvPr/>
              </p:nvGrpSpPr>
              <p:grpSpPr>
                <a:xfrm>
                  <a:off x="567991" y="2706756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807" name="Rectangle 806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8" name="Rectangle 807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9" name="Parallelogram 808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0" name="Parallelogram 809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97" name="Rectangle 796"/>
                <p:cNvSpPr/>
                <p:nvPr/>
              </p:nvSpPr>
              <p:spPr>
                <a:xfrm>
                  <a:off x="615083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8" name="Rectangle 797"/>
                <p:cNvSpPr/>
                <p:nvPr/>
              </p:nvSpPr>
              <p:spPr>
                <a:xfrm>
                  <a:off x="808031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9" name="Rectangle 798"/>
                <p:cNvSpPr/>
                <p:nvPr/>
              </p:nvSpPr>
              <p:spPr>
                <a:xfrm>
                  <a:off x="1000979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0" name="Rectangle 799"/>
                <p:cNvSpPr/>
                <p:nvPr/>
              </p:nvSpPr>
              <p:spPr>
                <a:xfrm>
                  <a:off x="1193927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1" name="Rectangle 800"/>
                <p:cNvSpPr/>
                <p:nvPr/>
              </p:nvSpPr>
              <p:spPr>
                <a:xfrm>
                  <a:off x="1386876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Rectangle 801"/>
                <p:cNvSpPr/>
                <p:nvPr/>
              </p:nvSpPr>
              <p:spPr>
                <a:xfrm>
                  <a:off x="615083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3" name="Rectangle 802"/>
                <p:cNvSpPr/>
                <p:nvPr/>
              </p:nvSpPr>
              <p:spPr>
                <a:xfrm>
                  <a:off x="808031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4" name="Rectangle 803"/>
                <p:cNvSpPr/>
                <p:nvPr/>
              </p:nvSpPr>
              <p:spPr>
                <a:xfrm>
                  <a:off x="1000979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5" name="Rectangle 804"/>
                <p:cNvSpPr/>
                <p:nvPr/>
              </p:nvSpPr>
              <p:spPr>
                <a:xfrm>
                  <a:off x="1193927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6" name="Rectangle 805"/>
                <p:cNvSpPr/>
                <p:nvPr/>
              </p:nvSpPr>
              <p:spPr>
                <a:xfrm>
                  <a:off x="1386876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4" name="Group 1153"/>
              <p:cNvGrpSpPr/>
              <p:nvPr/>
            </p:nvGrpSpPr>
            <p:grpSpPr>
              <a:xfrm>
                <a:off x="2185680" y="5860899"/>
                <a:ext cx="483003" cy="937948"/>
                <a:chOff x="2816860" y="645160"/>
                <a:chExt cx="612140" cy="1188720"/>
              </a:xfrm>
            </p:grpSpPr>
            <p:sp>
              <p:nvSpPr>
                <p:cNvPr id="1250" name="Rectangle 1249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1" name="Rectangle 1250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2" name="Freeform 1251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3" name="Freeform 1252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4" name="Rectangle 1253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5" name="Oval 1254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6" name="Oval 1255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7" name="Rectangle 1256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5" name="Group 1154"/>
              <p:cNvGrpSpPr/>
              <p:nvPr/>
            </p:nvGrpSpPr>
            <p:grpSpPr>
              <a:xfrm>
                <a:off x="2594041" y="5860899"/>
                <a:ext cx="483003" cy="937948"/>
                <a:chOff x="2816860" y="645160"/>
                <a:chExt cx="612140" cy="1188720"/>
              </a:xfrm>
            </p:grpSpPr>
            <p:sp>
              <p:nvSpPr>
                <p:cNvPr id="1242" name="Rectangle 1241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3" name="Rectangle 1242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4" name="Freeform 1243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5" name="Freeform 1244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6" name="Rectangle 1245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7" name="Oval 1246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8" name="Oval 1247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9" name="Rectangle 1248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6" name="Group 1155"/>
              <p:cNvGrpSpPr/>
              <p:nvPr/>
            </p:nvGrpSpPr>
            <p:grpSpPr>
              <a:xfrm>
                <a:off x="2977402" y="5860899"/>
                <a:ext cx="483003" cy="937948"/>
                <a:chOff x="2816860" y="645160"/>
                <a:chExt cx="612140" cy="1188720"/>
              </a:xfrm>
            </p:grpSpPr>
            <p:sp>
              <p:nvSpPr>
                <p:cNvPr id="1171" name="Rectangle 1170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2" name="Rectangle 1171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3" name="Freeform 1172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4" name="Freeform 1173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5" name="Rectangle 1174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9" name="Oval 1238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0" name="Oval 1239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1" name="Rectangle 1240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7" name="Group 1156"/>
              <p:cNvGrpSpPr/>
              <p:nvPr/>
            </p:nvGrpSpPr>
            <p:grpSpPr>
              <a:xfrm>
                <a:off x="3814161" y="5860899"/>
                <a:ext cx="483003" cy="937948"/>
                <a:chOff x="2816860" y="645160"/>
                <a:chExt cx="612140" cy="1188720"/>
              </a:xfrm>
            </p:grpSpPr>
            <p:sp>
              <p:nvSpPr>
                <p:cNvPr id="1163" name="Rectangle 1162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4" name="Rectangle 1163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5" name="Freeform 1164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6" name="Freeform 1165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7" name="Rectangle 1166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8" name="Oval 1167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9" name="Oval 1168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0" name="Rectangle 1169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58" name="Straight Connector 1157"/>
              <p:cNvCxnSpPr/>
              <p:nvPr/>
            </p:nvCxnSpPr>
            <p:spPr>
              <a:xfrm>
                <a:off x="3538244" y="6313840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Straight Connector 1158"/>
              <p:cNvCxnSpPr/>
              <p:nvPr/>
            </p:nvCxnSpPr>
            <p:spPr>
              <a:xfrm flipH="1">
                <a:off x="2516367" y="5231688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0" name="Straight Connector 1159"/>
              <p:cNvCxnSpPr>
                <a:endCxn id="1242" idx="0"/>
              </p:cNvCxnSpPr>
              <p:nvPr/>
            </p:nvCxnSpPr>
            <p:spPr>
              <a:xfrm flipH="1">
                <a:off x="2924728" y="5231688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/>
              <p:cNvCxnSpPr>
                <a:endCxn id="1171" idx="0"/>
              </p:cNvCxnSpPr>
              <p:nvPr/>
            </p:nvCxnSpPr>
            <p:spPr>
              <a:xfrm flipH="1">
                <a:off x="3308089" y="5231688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2" name="Straight Connector 1161"/>
              <p:cNvCxnSpPr>
                <a:endCxn id="1163" idx="0"/>
              </p:cNvCxnSpPr>
              <p:nvPr/>
            </p:nvCxnSpPr>
            <p:spPr>
              <a:xfrm>
                <a:off x="3459019" y="5231688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76200" y="4741119"/>
              <a:ext cx="2111484" cy="2057726"/>
              <a:chOff x="76200" y="4741119"/>
              <a:chExt cx="2111484" cy="2057726"/>
            </a:xfrm>
          </p:grpSpPr>
          <p:grpSp>
            <p:nvGrpSpPr>
              <p:cNvPr id="779" name="Group 778"/>
              <p:cNvGrpSpPr/>
              <p:nvPr/>
            </p:nvGrpSpPr>
            <p:grpSpPr>
              <a:xfrm>
                <a:off x="869625" y="4741119"/>
                <a:ext cx="1128840" cy="490566"/>
                <a:chOff x="567991" y="2706756"/>
                <a:chExt cx="1128840" cy="490566"/>
              </a:xfrm>
            </p:grpSpPr>
            <p:grpSp>
              <p:nvGrpSpPr>
                <p:cNvPr id="780" name="Group 779"/>
                <p:cNvGrpSpPr/>
                <p:nvPr/>
              </p:nvGrpSpPr>
              <p:grpSpPr>
                <a:xfrm>
                  <a:off x="567991" y="2706756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791" name="Rectangle 790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2" name="Rectangle 791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3" name="Parallelogram 792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4" name="Parallelogram 793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81" name="Rectangle 780"/>
                <p:cNvSpPr/>
                <p:nvPr/>
              </p:nvSpPr>
              <p:spPr>
                <a:xfrm>
                  <a:off x="615083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2" name="Rectangle 781"/>
                <p:cNvSpPr/>
                <p:nvPr/>
              </p:nvSpPr>
              <p:spPr>
                <a:xfrm>
                  <a:off x="808031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3" name="Rectangle 782"/>
                <p:cNvSpPr/>
                <p:nvPr/>
              </p:nvSpPr>
              <p:spPr>
                <a:xfrm>
                  <a:off x="1000979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4" name="Rectangle 783"/>
                <p:cNvSpPr/>
                <p:nvPr/>
              </p:nvSpPr>
              <p:spPr>
                <a:xfrm>
                  <a:off x="1193927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5" name="Rectangle 784"/>
                <p:cNvSpPr/>
                <p:nvPr/>
              </p:nvSpPr>
              <p:spPr>
                <a:xfrm>
                  <a:off x="1386876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6" name="Rectangle 785"/>
                <p:cNvSpPr/>
                <p:nvPr/>
              </p:nvSpPr>
              <p:spPr>
                <a:xfrm>
                  <a:off x="615083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7" name="Rectangle 786"/>
                <p:cNvSpPr/>
                <p:nvPr/>
              </p:nvSpPr>
              <p:spPr>
                <a:xfrm>
                  <a:off x="808031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8" name="Rectangle 787"/>
                <p:cNvSpPr/>
                <p:nvPr/>
              </p:nvSpPr>
              <p:spPr>
                <a:xfrm>
                  <a:off x="1000979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9" name="Rectangle 788"/>
                <p:cNvSpPr/>
                <p:nvPr/>
              </p:nvSpPr>
              <p:spPr>
                <a:xfrm>
                  <a:off x="1193927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0" name="Rectangle 789"/>
                <p:cNvSpPr/>
                <p:nvPr/>
              </p:nvSpPr>
              <p:spPr>
                <a:xfrm>
                  <a:off x="1386876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8" name="Group 877"/>
              <p:cNvGrpSpPr/>
              <p:nvPr/>
            </p:nvGrpSpPr>
            <p:grpSpPr>
              <a:xfrm>
                <a:off x="76200" y="5860897"/>
                <a:ext cx="483003" cy="937948"/>
                <a:chOff x="2816860" y="645160"/>
                <a:chExt cx="612140" cy="1188720"/>
              </a:xfrm>
            </p:grpSpPr>
            <p:sp>
              <p:nvSpPr>
                <p:cNvPr id="911" name="Rectangle 910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2" name="Rectangle 911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3" name="Freeform 912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4" name="Freeform 913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5" name="Rectangle 914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6" name="Oval 915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7" name="Oval 916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8" name="Rectangle 917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9" name="Group 878"/>
              <p:cNvGrpSpPr/>
              <p:nvPr/>
            </p:nvGrpSpPr>
            <p:grpSpPr>
              <a:xfrm>
                <a:off x="484561" y="5860897"/>
                <a:ext cx="483003" cy="937948"/>
                <a:chOff x="2816860" y="645160"/>
                <a:chExt cx="612140" cy="1188720"/>
              </a:xfrm>
            </p:grpSpPr>
            <p:sp>
              <p:nvSpPr>
                <p:cNvPr id="903" name="Rectangle 902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4" name="Rectangle 903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5" name="Freeform 904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6" name="Freeform 905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7" name="Rectangle 906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8" name="Oval 907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9" name="Oval 908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0" name="Rectangle 909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0" name="Group 879"/>
              <p:cNvGrpSpPr/>
              <p:nvPr/>
            </p:nvGrpSpPr>
            <p:grpSpPr>
              <a:xfrm>
                <a:off x="867922" y="5860897"/>
                <a:ext cx="483003" cy="937948"/>
                <a:chOff x="2816860" y="645160"/>
                <a:chExt cx="612140" cy="1188720"/>
              </a:xfrm>
            </p:grpSpPr>
            <p:sp>
              <p:nvSpPr>
                <p:cNvPr id="895" name="Rectangle 894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6" name="Rectangle 895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7" name="Freeform 896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8" name="Freeform 897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9" name="Rectangle 898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0" name="Oval 899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1" name="Oval 900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2" name="Rectangle 901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1" name="Group 880"/>
              <p:cNvGrpSpPr/>
              <p:nvPr/>
            </p:nvGrpSpPr>
            <p:grpSpPr>
              <a:xfrm>
                <a:off x="1704681" y="5860897"/>
                <a:ext cx="483003" cy="937948"/>
                <a:chOff x="2816860" y="645160"/>
                <a:chExt cx="612140" cy="1188720"/>
              </a:xfrm>
            </p:grpSpPr>
            <p:sp>
              <p:nvSpPr>
                <p:cNvPr id="887" name="Rectangle 886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8" name="Rectangle 887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9" name="Freeform 888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0" name="Freeform 889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1" name="Rectangle 890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2" name="Oval 891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3" name="Oval 892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4" name="Rectangle 893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82" name="Straight Connector 881"/>
              <p:cNvCxnSpPr/>
              <p:nvPr/>
            </p:nvCxnSpPr>
            <p:spPr>
              <a:xfrm>
                <a:off x="1428764" y="6313838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Straight Connector 882"/>
              <p:cNvCxnSpPr>
                <a:stCxn id="948" idx="2"/>
              </p:cNvCxnSpPr>
              <p:nvPr/>
            </p:nvCxnSpPr>
            <p:spPr>
              <a:xfrm flipH="1">
                <a:off x="406887" y="5231686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4" name="Straight Connector 883"/>
              <p:cNvCxnSpPr>
                <a:stCxn id="948" idx="2"/>
                <a:endCxn id="903" idx="0"/>
              </p:cNvCxnSpPr>
              <p:nvPr/>
            </p:nvCxnSpPr>
            <p:spPr>
              <a:xfrm flipH="1">
                <a:off x="815248" y="5231686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Straight Connector 884"/>
              <p:cNvCxnSpPr>
                <a:stCxn id="948" idx="2"/>
                <a:endCxn id="895" idx="0"/>
              </p:cNvCxnSpPr>
              <p:nvPr/>
            </p:nvCxnSpPr>
            <p:spPr>
              <a:xfrm flipH="1">
                <a:off x="1198609" y="5231686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Straight Connector 885"/>
              <p:cNvCxnSpPr>
                <a:stCxn id="948" idx="2"/>
                <a:endCxn id="887" idx="0"/>
              </p:cNvCxnSpPr>
              <p:nvPr/>
            </p:nvCxnSpPr>
            <p:spPr>
              <a:xfrm>
                <a:off x="1349539" y="5231686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>
              <a:stCxn id="1058" idx="0"/>
              <a:endCxn id="716" idx="2"/>
            </p:cNvCxnSpPr>
            <p:nvPr/>
          </p:nvCxnSpPr>
          <p:spPr>
            <a:xfrm flipV="1">
              <a:off x="1431162" y="3620473"/>
              <a:ext cx="5767" cy="11206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72" idx="0"/>
              <a:endCxn id="733" idx="2"/>
            </p:cNvCxnSpPr>
            <p:nvPr/>
          </p:nvCxnSpPr>
          <p:spPr>
            <a:xfrm flipV="1">
              <a:off x="3540642" y="3618855"/>
              <a:ext cx="4922" cy="11222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16" idx="2"/>
              <a:endCxn id="1272" idx="0"/>
            </p:cNvCxnSpPr>
            <p:nvPr/>
          </p:nvCxnSpPr>
          <p:spPr>
            <a:xfrm>
              <a:off x="1436929" y="3620473"/>
              <a:ext cx="2103713" cy="11206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33" idx="2"/>
              <a:endCxn id="1058" idx="0"/>
            </p:cNvCxnSpPr>
            <p:nvPr/>
          </p:nvCxnSpPr>
          <p:spPr>
            <a:xfrm flipH="1">
              <a:off x="1431162" y="3618855"/>
              <a:ext cx="2114402" cy="11222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>
            <a:stCxn id="2315" idx="2"/>
            <a:endCxn id="718" idx="0"/>
          </p:cNvCxnSpPr>
          <p:nvPr/>
        </p:nvCxnSpPr>
        <p:spPr>
          <a:xfrm flipH="1">
            <a:off x="1516155" y="1371599"/>
            <a:ext cx="1253249" cy="175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15" idx="2"/>
            <a:endCxn id="1369" idx="0"/>
          </p:cNvCxnSpPr>
          <p:nvPr/>
        </p:nvCxnSpPr>
        <p:spPr>
          <a:xfrm>
            <a:off x="2769404" y="1371599"/>
            <a:ext cx="2906724" cy="175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15" idx="2"/>
            <a:endCxn id="2034" idx="0"/>
          </p:cNvCxnSpPr>
          <p:nvPr/>
        </p:nvCxnSpPr>
        <p:spPr>
          <a:xfrm>
            <a:off x="2769404" y="1371599"/>
            <a:ext cx="7066697" cy="175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315" idx="2"/>
            <a:endCxn id="2187" idx="0"/>
          </p:cNvCxnSpPr>
          <p:nvPr/>
        </p:nvCxnSpPr>
        <p:spPr>
          <a:xfrm>
            <a:off x="2769404" y="1371599"/>
            <a:ext cx="11226669" cy="175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31" idx="2"/>
            <a:endCxn id="718" idx="0"/>
          </p:cNvCxnSpPr>
          <p:nvPr/>
        </p:nvCxnSpPr>
        <p:spPr>
          <a:xfrm flipH="1">
            <a:off x="1516155" y="1371599"/>
            <a:ext cx="5269854" cy="175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331" idx="2"/>
            <a:endCxn id="1369" idx="0"/>
          </p:cNvCxnSpPr>
          <p:nvPr/>
        </p:nvCxnSpPr>
        <p:spPr>
          <a:xfrm flipH="1">
            <a:off x="5676128" y="1371599"/>
            <a:ext cx="1109881" cy="175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31" idx="2"/>
            <a:endCxn id="2034" idx="0"/>
          </p:cNvCxnSpPr>
          <p:nvPr/>
        </p:nvCxnSpPr>
        <p:spPr>
          <a:xfrm>
            <a:off x="6786009" y="1371599"/>
            <a:ext cx="3050092" cy="175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331" idx="2"/>
            <a:endCxn id="2187" idx="0"/>
          </p:cNvCxnSpPr>
          <p:nvPr/>
        </p:nvCxnSpPr>
        <p:spPr>
          <a:xfrm>
            <a:off x="6786009" y="1371599"/>
            <a:ext cx="7210064" cy="175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47" idx="2"/>
          </p:cNvCxnSpPr>
          <p:nvPr/>
        </p:nvCxnSpPr>
        <p:spPr>
          <a:xfrm flipH="1">
            <a:off x="3582033" y="1371599"/>
            <a:ext cx="7220581" cy="1756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47" idx="2"/>
            <a:endCxn id="1354" idx="0"/>
          </p:cNvCxnSpPr>
          <p:nvPr/>
        </p:nvCxnSpPr>
        <p:spPr>
          <a:xfrm flipH="1">
            <a:off x="7784763" y="1371599"/>
            <a:ext cx="3017851" cy="175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347" idx="2"/>
            <a:endCxn id="2019" idx="0"/>
          </p:cNvCxnSpPr>
          <p:nvPr/>
        </p:nvCxnSpPr>
        <p:spPr>
          <a:xfrm>
            <a:off x="10802614" y="1371599"/>
            <a:ext cx="1142122" cy="175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347" idx="2"/>
            <a:endCxn id="2172" idx="0"/>
          </p:cNvCxnSpPr>
          <p:nvPr/>
        </p:nvCxnSpPr>
        <p:spPr>
          <a:xfrm>
            <a:off x="10802614" y="1371599"/>
            <a:ext cx="5302094" cy="175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363" idx="2"/>
            <a:endCxn id="735" idx="0"/>
          </p:cNvCxnSpPr>
          <p:nvPr/>
        </p:nvCxnSpPr>
        <p:spPr>
          <a:xfrm flipH="1">
            <a:off x="3624790" y="1371599"/>
            <a:ext cx="11194430" cy="175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363" idx="2"/>
            <a:endCxn id="1354" idx="0"/>
          </p:cNvCxnSpPr>
          <p:nvPr/>
        </p:nvCxnSpPr>
        <p:spPr>
          <a:xfrm flipH="1">
            <a:off x="7784763" y="1371599"/>
            <a:ext cx="7034457" cy="175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363" idx="2"/>
            <a:endCxn id="2019" idx="0"/>
          </p:cNvCxnSpPr>
          <p:nvPr/>
        </p:nvCxnSpPr>
        <p:spPr>
          <a:xfrm flipH="1">
            <a:off x="11944736" y="1371599"/>
            <a:ext cx="2874484" cy="175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363" idx="2"/>
            <a:endCxn id="2172" idx="0"/>
          </p:cNvCxnSpPr>
          <p:nvPr/>
        </p:nvCxnSpPr>
        <p:spPr>
          <a:xfrm>
            <a:off x="14819220" y="1371599"/>
            <a:ext cx="1285488" cy="175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4" name="TextBox 873"/>
          <p:cNvSpPr txBox="1"/>
          <p:nvPr/>
        </p:nvSpPr>
        <p:spPr>
          <a:xfrm>
            <a:off x="14923765" y="2183532"/>
            <a:ext cx="3204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Aggregation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969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mmckeown</dc:creator>
  <cp:lastModifiedBy>mmckeown</cp:lastModifiedBy>
  <cp:revision>85</cp:revision>
  <dcterms:created xsi:type="dcterms:W3CDTF">2006-08-16T00:00:00Z</dcterms:created>
  <dcterms:modified xsi:type="dcterms:W3CDTF">2014-01-14T17:27:22Z</dcterms:modified>
</cp:coreProperties>
</file>