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14" y="-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5" name="Group 1904"/>
          <p:cNvGrpSpPr/>
          <p:nvPr/>
        </p:nvGrpSpPr>
        <p:grpSpPr>
          <a:xfrm>
            <a:off x="2286000" y="76200"/>
            <a:ext cx="5401511" cy="3996095"/>
            <a:chOff x="3124374" y="1029917"/>
            <a:chExt cx="5401511" cy="3996095"/>
          </a:xfrm>
        </p:grpSpPr>
        <p:grpSp>
          <p:nvGrpSpPr>
            <p:cNvPr id="1906" name="Group 1905"/>
            <p:cNvGrpSpPr/>
            <p:nvPr/>
          </p:nvGrpSpPr>
          <p:grpSpPr>
            <a:xfrm>
              <a:off x="3569661" y="1236217"/>
              <a:ext cx="354024" cy="687482"/>
              <a:chOff x="2816857" y="645158"/>
              <a:chExt cx="612139" cy="1188717"/>
            </a:xfrm>
          </p:grpSpPr>
          <p:sp>
            <p:nvSpPr>
              <p:cNvPr id="1975" name="Rectangle 1974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6" name="Rectangle 1975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7" name="Freeform 1976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8" name="Freeform 1977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9" name="Rectangle 1978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0" name="Oval 1979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1" name="Oval 1980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2" name="Rectangle 1981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7" name="Group 1906"/>
            <p:cNvGrpSpPr/>
            <p:nvPr/>
          </p:nvGrpSpPr>
          <p:grpSpPr>
            <a:xfrm>
              <a:off x="5005778" y="1236217"/>
              <a:ext cx="354024" cy="687482"/>
              <a:chOff x="2816857" y="645158"/>
              <a:chExt cx="612139" cy="1188717"/>
            </a:xfrm>
          </p:grpSpPr>
          <p:sp>
            <p:nvSpPr>
              <p:cNvPr id="1967" name="Rectangle 1966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8" name="Rectangle 1967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9" name="Freeform 1968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0" name="Freeform 1969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1" name="Rectangle 1970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2" name="Oval 1971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3" name="Oval 1972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4" name="Rectangle 1973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8" name="Group 1907"/>
            <p:cNvGrpSpPr/>
            <p:nvPr/>
          </p:nvGrpSpPr>
          <p:grpSpPr>
            <a:xfrm>
              <a:off x="6441895" y="1236217"/>
              <a:ext cx="354024" cy="687482"/>
              <a:chOff x="2816857" y="645158"/>
              <a:chExt cx="612139" cy="1188717"/>
            </a:xfrm>
          </p:grpSpPr>
          <p:sp>
            <p:nvSpPr>
              <p:cNvPr id="1959" name="Rectangle 1958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0" name="Rectangle 1959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1" name="Freeform 1960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2" name="Freeform 1961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3" name="Rectangle 1962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4" name="Oval 1963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5" name="Oval 1964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6" name="Rectangle 1965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9" name="Group 1908"/>
            <p:cNvGrpSpPr/>
            <p:nvPr/>
          </p:nvGrpSpPr>
          <p:grpSpPr>
            <a:xfrm>
              <a:off x="7878011" y="1236217"/>
              <a:ext cx="354024" cy="687482"/>
              <a:chOff x="2816857" y="645158"/>
              <a:chExt cx="612139" cy="1188717"/>
            </a:xfrm>
          </p:grpSpPr>
          <p:sp>
            <p:nvSpPr>
              <p:cNvPr id="1951" name="Rectangle 1950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2" name="Rectangle 1951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3" name="Freeform 1952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4" name="Freeform 1953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5" name="Rectangle 1954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6" name="Oval 1955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7" name="Oval 1956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8" name="Rectangle 1957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0" name="Straight Connector 1909"/>
            <p:cNvCxnSpPr>
              <a:stCxn id="1975" idx="3"/>
            </p:cNvCxnSpPr>
            <p:nvPr/>
          </p:nvCxnSpPr>
          <p:spPr>
            <a:xfrm>
              <a:off x="3922216" y="1500633"/>
              <a:ext cx="10835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1" name="Straight Connector 1910"/>
            <p:cNvCxnSpPr/>
            <p:nvPr/>
          </p:nvCxnSpPr>
          <p:spPr>
            <a:xfrm>
              <a:off x="5359801" y="1500633"/>
              <a:ext cx="10820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2" name="Straight Connector 1911"/>
            <p:cNvCxnSpPr>
              <a:stCxn id="1959" idx="3"/>
            </p:cNvCxnSpPr>
            <p:nvPr/>
          </p:nvCxnSpPr>
          <p:spPr>
            <a:xfrm>
              <a:off x="6794450" y="1500633"/>
              <a:ext cx="10835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3" name="Arc 1912"/>
            <p:cNvSpPr/>
            <p:nvPr/>
          </p:nvSpPr>
          <p:spPr>
            <a:xfrm>
              <a:off x="3331662" y="1029917"/>
              <a:ext cx="5194223" cy="608800"/>
            </a:xfrm>
            <a:prstGeom prst="arc">
              <a:avLst>
                <a:gd name="adj1" fmla="val 10615132"/>
                <a:gd name="adj2" fmla="val 20830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14" name="Group 1913"/>
            <p:cNvGrpSpPr/>
            <p:nvPr/>
          </p:nvGrpSpPr>
          <p:grpSpPr>
            <a:xfrm>
              <a:off x="7878011" y="2222933"/>
              <a:ext cx="354024" cy="687482"/>
              <a:chOff x="2816857" y="645158"/>
              <a:chExt cx="612139" cy="1188717"/>
            </a:xfrm>
          </p:grpSpPr>
          <p:sp>
            <p:nvSpPr>
              <p:cNvPr id="1943" name="Rectangle 1942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4" name="Rectangle 1943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5" name="Freeform 1944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6" name="Freeform 1945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7" name="Rectangle 1946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8" name="Oval 1947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9" name="Oval 1948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0" name="Rectangle 1949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15" name="Arc 1914"/>
            <p:cNvSpPr/>
            <p:nvPr/>
          </p:nvSpPr>
          <p:spPr>
            <a:xfrm>
              <a:off x="3331662" y="2016633"/>
              <a:ext cx="5194223" cy="608800"/>
            </a:xfrm>
            <a:prstGeom prst="arc">
              <a:avLst>
                <a:gd name="adj1" fmla="val 21124274"/>
                <a:gd name="adj2" fmla="val 20830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16" name="Group 1915"/>
            <p:cNvGrpSpPr/>
            <p:nvPr/>
          </p:nvGrpSpPr>
          <p:grpSpPr>
            <a:xfrm>
              <a:off x="7878011" y="3209649"/>
              <a:ext cx="354024" cy="687482"/>
              <a:chOff x="2816857" y="645158"/>
              <a:chExt cx="612139" cy="1188717"/>
            </a:xfrm>
          </p:grpSpPr>
          <p:sp>
            <p:nvSpPr>
              <p:cNvPr id="1935" name="Rectangle 1934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6" name="Rectangle 1935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7" name="Freeform 1936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8" name="Freeform 1937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9" name="Rectangle 1938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0" name="Oval 1939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1" name="Oval 1940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2" name="Rectangle 1941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17" name="Arc 1916"/>
            <p:cNvSpPr/>
            <p:nvPr/>
          </p:nvSpPr>
          <p:spPr>
            <a:xfrm>
              <a:off x="3331662" y="3003349"/>
              <a:ext cx="5194223" cy="608800"/>
            </a:xfrm>
            <a:prstGeom prst="arc">
              <a:avLst>
                <a:gd name="adj1" fmla="val 21141442"/>
                <a:gd name="adj2" fmla="val 20830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18" name="Group 1917"/>
            <p:cNvGrpSpPr/>
            <p:nvPr/>
          </p:nvGrpSpPr>
          <p:grpSpPr>
            <a:xfrm>
              <a:off x="7878011" y="4196366"/>
              <a:ext cx="354024" cy="687482"/>
              <a:chOff x="2816857" y="645158"/>
              <a:chExt cx="612139" cy="1188717"/>
            </a:xfrm>
          </p:grpSpPr>
          <p:sp>
            <p:nvSpPr>
              <p:cNvPr id="1927" name="Rectangle 1926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8" name="Rectangle 1927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9" name="Freeform 1928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0" name="Freeform 1929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1" name="Rectangle 1930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2" name="Oval 1931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3" name="Oval 1932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4" name="Rectangle 1933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19" name="Arc 1918"/>
            <p:cNvSpPr/>
            <p:nvPr/>
          </p:nvSpPr>
          <p:spPr>
            <a:xfrm>
              <a:off x="3331662" y="3990066"/>
              <a:ext cx="5194223" cy="608800"/>
            </a:xfrm>
            <a:prstGeom prst="arc">
              <a:avLst>
                <a:gd name="adj1" fmla="val 21157973"/>
                <a:gd name="adj2" fmla="val 20830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0" name="Straight Connector 1919"/>
            <p:cNvCxnSpPr/>
            <p:nvPr/>
          </p:nvCxnSpPr>
          <p:spPr>
            <a:xfrm>
              <a:off x="8115606" y="1897167"/>
              <a:ext cx="0" cy="327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1" name="Straight Connector 1920"/>
            <p:cNvCxnSpPr/>
            <p:nvPr/>
          </p:nvCxnSpPr>
          <p:spPr>
            <a:xfrm>
              <a:off x="8115606" y="2883883"/>
              <a:ext cx="0" cy="327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2" name="Straight Connector 1921"/>
            <p:cNvCxnSpPr/>
            <p:nvPr/>
          </p:nvCxnSpPr>
          <p:spPr>
            <a:xfrm>
              <a:off x="8130639" y="3870599"/>
              <a:ext cx="0" cy="327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3" name="Arc 1922"/>
            <p:cNvSpPr/>
            <p:nvPr/>
          </p:nvSpPr>
          <p:spPr>
            <a:xfrm rot="16200000">
              <a:off x="1524498" y="2629793"/>
              <a:ext cx="3993484" cy="793732"/>
            </a:xfrm>
            <a:prstGeom prst="arc">
              <a:avLst>
                <a:gd name="adj1" fmla="val 20986833"/>
                <a:gd name="adj2" fmla="val 3394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4" name="Arc 1923"/>
            <p:cNvSpPr/>
            <p:nvPr/>
          </p:nvSpPr>
          <p:spPr>
            <a:xfrm rot="16200000">
              <a:off x="2964725" y="2629793"/>
              <a:ext cx="3993484" cy="793732"/>
            </a:xfrm>
            <a:prstGeom prst="arc">
              <a:avLst>
                <a:gd name="adj1" fmla="val 20908396"/>
                <a:gd name="adj2" fmla="val 3394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5" name="Arc 1924"/>
            <p:cNvSpPr/>
            <p:nvPr/>
          </p:nvSpPr>
          <p:spPr>
            <a:xfrm rot="16200000">
              <a:off x="4400842" y="2629793"/>
              <a:ext cx="3993484" cy="793732"/>
            </a:xfrm>
            <a:prstGeom prst="arc">
              <a:avLst>
                <a:gd name="adj1" fmla="val 20929911"/>
                <a:gd name="adj2" fmla="val 3394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6" name="Arc 1925"/>
            <p:cNvSpPr/>
            <p:nvPr/>
          </p:nvSpPr>
          <p:spPr>
            <a:xfrm rot="16200000">
              <a:off x="5838427" y="2632404"/>
              <a:ext cx="3993484" cy="793732"/>
            </a:xfrm>
            <a:prstGeom prst="arc">
              <a:avLst>
                <a:gd name="adj1" fmla="val 10528461"/>
                <a:gd name="adj2" fmla="val 3394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7" name="Group 1826"/>
          <p:cNvGrpSpPr/>
          <p:nvPr/>
        </p:nvGrpSpPr>
        <p:grpSpPr>
          <a:xfrm>
            <a:off x="1524000" y="990600"/>
            <a:ext cx="5401511" cy="3996095"/>
            <a:chOff x="3124374" y="1029917"/>
            <a:chExt cx="5401511" cy="3996095"/>
          </a:xfrm>
        </p:grpSpPr>
        <p:grpSp>
          <p:nvGrpSpPr>
            <p:cNvPr id="1828" name="Group 1827"/>
            <p:cNvGrpSpPr/>
            <p:nvPr/>
          </p:nvGrpSpPr>
          <p:grpSpPr>
            <a:xfrm>
              <a:off x="3569661" y="1236217"/>
              <a:ext cx="354024" cy="687482"/>
              <a:chOff x="2816857" y="645158"/>
              <a:chExt cx="612139" cy="1188717"/>
            </a:xfrm>
          </p:grpSpPr>
          <p:sp>
            <p:nvSpPr>
              <p:cNvPr id="1897" name="Rectangle 1896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8" name="Rectangle 1897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9" name="Freeform 1898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0" name="Freeform 1899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1" name="Rectangle 1900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2" name="Oval 1901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3" name="Oval 1902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4" name="Rectangle 1903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9" name="Group 1828"/>
            <p:cNvGrpSpPr/>
            <p:nvPr/>
          </p:nvGrpSpPr>
          <p:grpSpPr>
            <a:xfrm>
              <a:off x="5005778" y="1236217"/>
              <a:ext cx="354024" cy="687482"/>
              <a:chOff x="2816857" y="645158"/>
              <a:chExt cx="612139" cy="1188717"/>
            </a:xfrm>
          </p:grpSpPr>
          <p:sp>
            <p:nvSpPr>
              <p:cNvPr id="1889" name="Rectangle 1888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0" name="Rectangle 1889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1" name="Freeform 1890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2" name="Freeform 1891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3" name="Rectangle 1892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4" name="Oval 1893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5" name="Oval 1894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6" name="Rectangle 1895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0" name="Group 1829"/>
            <p:cNvGrpSpPr/>
            <p:nvPr/>
          </p:nvGrpSpPr>
          <p:grpSpPr>
            <a:xfrm>
              <a:off x="6441895" y="1236217"/>
              <a:ext cx="354024" cy="687482"/>
              <a:chOff x="2816857" y="645158"/>
              <a:chExt cx="612139" cy="1188717"/>
            </a:xfrm>
          </p:grpSpPr>
          <p:sp>
            <p:nvSpPr>
              <p:cNvPr id="1881" name="Rectangle 1880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2" name="Rectangle 1881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3" name="Freeform 1882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4" name="Freeform 1883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5" name="Rectangle 1884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6" name="Oval 1885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7" name="Oval 1886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8" name="Rectangle 1887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1" name="Group 1830"/>
            <p:cNvGrpSpPr/>
            <p:nvPr/>
          </p:nvGrpSpPr>
          <p:grpSpPr>
            <a:xfrm>
              <a:off x="7878011" y="1236217"/>
              <a:ext cx="354024" cy="687482"/>
              <a:chOff x="2816857" y="645158"/>
              <a:chExt cx="612139" cy="1188717"/>
            </a:xfrm>
          </p:grpSpPr>
          <p:sp>
            <p:nvSpPr>
              <p:cNvPr id="1873" name="Rectangle 1872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4" name="Rectangle 1873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5" name="Freeform 1874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6" name="Freeform 1875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7" name="Rectangle 1876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8" name="Oval 1877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9" name="Oval 1878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0" name="Rectangle 1879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2" name="Straight Connector 1831"/>
            <p:cNvCxnSpPr>
              <a:stCxn id="1897" idx="3"/>
            </p:cNvCxnSpPr>
            <p:nvPr/>
          </p:nvCxnSpPr>
          <p:spPr>
            <a:xfrm>
              <a:off x="3922216" y="1500633"/>
              <a:ext cx="10835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3" name="Straight Connector 1832"/>
            <p:cNvCxnSpPr/>
            <p:nvPr/>
          </p:nvCxnSpPr>
          <p:spPr>
            <a:xfrm>
              <a:off x="5359801" y="1500633"/>
              <a:ext cx="10820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4" name="Straight Connector 1833"/>
            <p:cNvCxnSpPr>
              <a:stCxn id="1881" idx="3"/>
            </p:cNvCxnSpPr>
            <p:nvPr/>
          </p:nvCxnSpPr>
          <p:spPr>
            <a:xfrm>
              <a:off x="6794450" y="1500633"/>
              <a:ext cx="10835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5" name="Arc 1834"/>
            <p:cNvSpPr/>
            <p:nvPr/>
          </p:nvSpPr>
          <p:spPr>
            <a:xfrm>
              <a:off x="3331662" y="1029917"/>
              <a:ext cx="5194223" cy="608800"/>
            </a:xfrm>
            <a:prstGeom prst="arc">
              <a:avLst>
                <a:gd name="adj1" fmla="val 10615132"/>
                <a:gd name="adj2" fmla="val 20830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6" name="Group 1835"/>
            <p:cNvGrpSpPr/>
            <p:nvPr/>
          </p:nvGrpSpPr>
          <p:grpSpPr>
            <a:xfrm>
              <a:off x="7878011" y="2222933"/>
              <a:ext cx="354024" cy="687482"/>
              <a:chOff x="2816857" y="645158"/>
              <a:chExt cx="612139" cy="1188717"/>
            </a:xfrm>
          </p:grpSpPr>
          <p:sp>
            <p:nvSpPr>
              <p:cNvPr id="1865" name="Rectangle 1864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6" name="Rectangle 1865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7" name="Freeform 1866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8" name="Freeform 1867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9" name="Rectangle 1868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0" name="Oval 1869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1" name="Oval 1870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2" name="Rectangle 1871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7" name="Arc 1836"/>
            <p:cNvSpPr/>
            <p:nvPr/>
          </p:nvSpPr>
          <p:spPr>
            <a:xfrm>
              <a:off x="3331662" y="2016633"/>
              <a:ext cx="5194223" cy="608800"/>
            </a:xfrm>
            <a:prstGeom prst="arc">
              <a:avLst>
                <a:gd name="adj1" fmla="val 21124274"/>
                <a:gd name="adj2" fmla="val 20830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8" name="Group 1837"/>
            <p:cNvGrpSpPr/>
            <p:nvPr/>
          </p:nvGrpSpPr>
          <p:grpSpPr>
            <a:xfrm>
              <a:off x="7878011" y="3209649"/>
              <a:ext cx="354024" cy="687482"/>
              <a:chOff x="2816857" y="645158"/>
              <a:chExt cx="612139" cy="1188717"/>
            </a:xfrm>
          </p:grpSpPr>
          <p:sp>
            <p:nvSpPr>
              <p:cNvPr id="1857" name="Rectangle 1856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8" name="Rectangle 1857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9" name="Freeform 1858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0" name="Freeform 1859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1" name="Rectangle 1860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2" name="Oval 1861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3" name="Oval 1862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4" name="Rectangle 1863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9" name="Arc 1838"/>
            <p:cNvSpPr/>
            <p:nvPr/>
          </p:nvSpPr>
          <p:spPr>
            <a:xfrm>
              <a:off x="3331662" y="3003349"/>
              <a:ext cx="5194223" cy="608800"/>
            </a:xfrm>
            <a:prstGeom prst="arc">
              <a:avLst>
                <a:gd name="adj1" fmla="val 21141442"/>
                <a:gd name="adj2" fmla="val 20830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40" name="Group 1839"/>
            <p:cNvGrpSpPr/>
            <p:nvPr/>
          </p:nvGrpSpPr>
          <p:grpSpPr>
            <a:xfrm>
              <a:off x="7878011" y="4196366"/>
              <a:ext cx="354024" cy="687482"/>
              <a:chOff x="2816857" y="645158"/>
              <a:chExt cx="612139" cy="1188717"/>
            </a:xfrm>
          </p:grpSpPr>
          <p:sp>
            <p:nvSpPr>
              <p:cNvPr id="1849" name="Rectangle 1848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0" name="Rectangle 1849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1" name="Freeform 1850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2" name="Freeform 1851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3" name="Rectangle 1852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4" name="Oval 1853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5" name="Oval 1854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6" name="Rectangle 1855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1" name="Arc 1840"/>
            <p:cNvSpPr/>
            <p:nvPr/>
          </p:nvSpPr>
          <p:spPr>
            <a:xfrm>
              <a:off x="3331662" y="3990066"/>
              <a:ext cx="5194223" cy="608800"/>
            </a:xfrm>
            <a:prstGeom prst="arc">
              <a:avLst>
                <a:gd name="adj1" fmla="val 21157973"/>
                <a:gd name="adj2" fmla="val 20830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2" name="Straight Connector 1841"/>
            <p:cNvCxnSpPr/>
            <p:nvPr/>
          </p:nvCxnSpPr>
          <p:spPr>
            <a:xfrm>
              <a:off x="8115606" y="1897167"/>
              <a:ext cx="0" cy="327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3" name="Straight Connector 1842"/>
            <p:cNvCxnSpPr/>
            <p:nvPr/>
          </p:nvCxnSpPr>
          <p:spPr>
            <a:xfrm>
              <a:off x="8115606" y="2883883"/>
              <a:ext cx="0" cy="327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4" name="Straight Connector 1843"/>
            <p:cNvCxnSpPr/>
            <p:nvPr/>
          </p:nvCxnSpPr>
          <p:spPr>
            <a:xfrm>
              <a:off x="8130639" y="3870599"/>
              <a:ext cx="0" cy="327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5" name="Arc 1844"/>
            <p:cNvSpPr/>
            <p:nvPr/>
          </p:nvSpPr>
          <p:spPr>
            <a:xfrm rot="16200000">
              <a:off x="1524498" y="2629793"/>
              <a:ext cx="3993484" cy="793732"/>
            </a:xfrm>
            <a:prstGeom prst="arc">
              <a:avLst>
                <a:gd name="adj1" fmla="val 20986833"/>
                <a:gd name="adj2" fmla="val 3394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6" name="Arc 1845"/>
            <p:cNvSpPr/>
            <p:nvPr/>
          </p:nvSpPr>
          <p:spPr>
            <a:xfrm rot="16200000">
              <a:off x="2964725" y="2629793"/>
              <a:ext cx="3993484" cy="793732"/>
            </a:xfrm>
            <a:prstGeom prst="arc">
              <a:avLst>
                <a:gd name="adj1" fmla="val 20908396"/>
                <a:gd name="adj2" fmla="val 3394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7" name="Arc 1846"/>
            <p:cNvSpPr/>
            <p:nvPr/>
          </p:nvSpPr>
          <p:spPr>
            <a:xfrm rot="16200000">
              <a:off x="4400842" y="2629793"/>
              <a:ext cx="3993484" cy="793732"/>
            </a:xfrm>
            <a:prstGeom prst="arc">
              <a:avLst>
                <a:gd name="adj1" fmla="val 20929911"/>
                <a:gd name="adj2" fmla="val 3394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8" name="Arc 1847"/>
            <p:cNvSpPr/>
            <p:nvPr/>
          </p:nvSpPr>
          <p:spPr>
            <a:xfrm rot="16200000">
              <a:off x="5838427" y="2632404"/>
              <a:ext cx="3993484" cy="793732"/>
            </a:xfrm>
            <a:prstGeom prst="arc">
              <a:avLst>
                <a:gd name="adj1" fmla="val 10528461"/>
                <a:gd name="adj2" fmla="val 3394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2000" y="1905000"/>
            <a:ext cx="5401511" cy="3996095"/>
            <a:chOff x="3124374" y="1029917"/>
            <a:chExt cx="5401511" cy="3996095"/>
          </a:xfrm>
        </p:grpSpPr>
        <p:grpSp>
          <p:nvGrpSpPr>
            <p:cNvPr id="1474" name="Group 1473"/>
            <p:cNvGrpSpPr/>
            <p:nvPr/>
          </p:nvGrpSpPr>
          <p:grpSpPr>
            <a:xfrm>
              <a:off x="3569661" y="1236217"/>
              <a:ext cx="354024" cy="687482"/>
              <a:chOff x="2816857" y="645158"/>
              <a:chExt cx="612139" cy="1188717"/>
            </a:xfrm>
          </p:grpSpPr>
          <p:sp>
            <p:nvSpPr>
              <p:cNvPr id="1642" name="Rectangle 1641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3" name="Rectangle 1642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4" name="Freeform 1643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5" name="Freeform 1644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6" name="Rectangle 1645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7" name="Oval 1646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8" name="Oval 1647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9" name="Rectangle 1648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5" name="Group 1474"/>
            <p:cNvGrpSpPr/>
            <p:nvPr/>
          </p:nvGrpSpPr>
          <p:grpSpPr>
            <a:xfrm>
              <a:off x="5005778" y="1236217"/>
              <a:ext cx="354024" cy="687482"/>
              <a:chOff x="2816857" y="645158"/>
              <a:chExt cx="612139" cy="1188717"/>
            </a:xfrm>
          </p:grpSpPr>
          <p:sp>
            <p:nvSpPr>
              <p:cNvPr id="1634" name="Rectangle 1633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5" name="Rectangle 1634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6" name="Freeform 1635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7" name="Freeform 1636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8" name="Rectangle 1637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9" name="Oval 1638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0" name="Oval 1639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1" name="Rectangle 1640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6" name="Group 1475"/>
            <p:cNvGrpSpPr/>
            <p:nvPr/>
          </p:nvGrpSpPr>
          <p:grpSpPr>
            <a:xfrm>
              <a:off x="6441895" y="1236217"/>
              <a:ext cx="354024" cy="687482"/>
              <a:chOff x="2816857" y="645158"/>
              <a:chExt cx="612139" cy="1188717"/>
            </a:xfrm>
          </p:grpSpPr>
          <p:sp>
            <p:nvSpPr>
              <p:cNvPr id="1626" name="Rectangle 1625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7" name="Rectangle 1626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8" name="Freeform 1627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9" name="Freeform 1628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0" name="Rectangle 1629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1" name="Oval 1630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2" name="Oval 1631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3" name="Rectangle 1632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7" name="Group 1476"/>
            <p:cNvGrpSpPr/>
            <p:nvPr/>
          </p:nvGrpSpPr>
          <p:grpSpPr>
            <a:xfrm>
              <a:off x="7878011" y="1236217"/>
              <a:ext cx="354024" cy="687482"/>
              <a:chOff x="2816857" y="645158"/>
              <a:chExt cx="612139" cy="1188717"/>
            </a:xfrm>
          </p:grpSpPr>
          <p:sp>
            <p:nvSpPr>
              <p:cNvPr id="1618" name="Rectangle 1617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9" name="Rectangle 1618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0" name="Freeform 1619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1" name="Freeform 1620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2" name="Rectangle 1621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3" name="Oval 1622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4" name="Oval 1623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5" name="Rectangle 1624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8" name="Straight Connector 1477"/>
            <p:cNvCxnSpPr>
              <a:stCxn id="1642" idx="3"/>
            </p:cNvCxnSpPr>
            <p:nvPr/>
          </p:nvCxnSpPr>
          <p:spPr>
            <a:xfrm>
              <a:off x="3922216" y="1500633"/>
              <a:ext cx="10835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9" name="Straight Connector 1478"/>
            <p:cNvCxnSpPr/>
            <p:nvPr/>
          </p:nvCxnSpPr>
          <p:spPr>
            <a:xfrm>
              <a:off x="5359801" y="1500633"/>
              <a:ext cx="10820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0" name="Straight Connector 1479"/>
            <p:cNvCxnSpPr>
              <a:stCxn id="1626" idx="3"/>
            </p:cNvCxnSpPr>
            <p:nvPr/>
          </p:nvCxnSpPr>
          <p:spPr>
            <a:xfrm>
              <a:off x="6794450" y="1500633"/>
              <a:ext cx="10835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1" name="Arc 1480"/>
            <p:cNvSpPr/>
            <p:nvPr/>
          </p:nvSpPr>
          <p:spPr>
            <a:xfrm>
              <a:off x="3331662" y="1029917"/>
              <a:ext cx="5194223" cy="608800"/>
            </a:xfrm>
            <a:prstGeom prst="arc">
              <a:avLst>
                <a:gd name="adj1" fmla="val 10615132"/>
                <a:gd name="adj2" fmla="val 20830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5" name="Group 1484"/>
            <p:cNvGrpSpPr/>
            <p:nvPr/>
          </p:nvGrpSpPr>
          <p:grpSpPr>
            <a:xfrm>
              <a:off x="7878011" y="2222933"/>
              <a:ext cx="354024" cy="687482"/>
              <a:chOff x="2816857" y="645158"/>
              <a:chExt cx="612139" cy="1188716"/>
            </a:xfrm>
          </p:grpSpPr>
          <p:sp>
            <p:nvSpPr>
              <p:cNvPr id="1586" name="Rectangle 1585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7" name="Rectangle 1586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8" name="Freeform 1587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9" name="Freeform 1588"/>
              <p:cNvSpPr/>
              <p:nvPr/>
            </p:nvSpPr>
            <p:spPr>
              <a:xfrm>
                <a:off x="3202937" y="647698"/>
                <a:ext cx="226059" cy="1186176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0" name="Rectangle 1589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1" name="Oval 1590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2" name="Oval 1591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3" name="Rectangle 1592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89" name="Arc 1488"/>
            <p:cNvSpPr/>
            <p:nvPr/>
          </p:nvSpPr>
          <p:spPr>
            <a:xfrm>
              <a:off x="3331662" y="2016633"/>
              <a:ext cx="5194223" cy="608800"/>
            </a:xfrm>
            <a:prstGeom prst="arc">
              <a:avLst>
                <a:gd name="adj1" fmla="val 21124274"/>
                <a:gd name="adj2" fmla="val 20830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93" name="Group 1492"/>
            <p:cNvGrpSpPr/>
            <p:nvPr/>
          </p:nvGrpSpPr>
          <p:grpSpPr>
            <a:xfrm>
              <a:off x="7878011" y="3209649"/>
              <a:ext cx="354024" cy="687482"/>
              <a:chOff x="2816857" y="645158"/>
              <a:chExt cx="612139" cy="1188717"/>
            </a:xfrm>
          </p:grpSpPr>
          <p:sp>
            <p:nvSpPr>
              <p:cNvPr id="1554" name="Rectangle 1553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5" name="Rectangle 1554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6" name="Freeform 1555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7" name="Freeform 1556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8" name="Rectangle 1557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9" name="Oval 1558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0" name="Oval 1559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1" name="Rectangle 1560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7" name="Arc 1496"/>
            <p:cNvSpPr/>
            <p:nvPr/>
          </p:nvSpPr>
          <p:spPr>
            <a:xfrm>
              <a:off x="3331662" y="3003349"/>
              <a:ext cx="5194223" cy="608800"/>
            </a:xfrm>
            <a:prstGeom prst="arc">
              <a:avLst>
                <a:gd name="adj1" fmla="val 21141442"/>
                <a:gd name="adj2" fmla="val 20830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1" name="Group 1500"/>
            <p:cNvGrpSpPr/>
            <p:nvPr/>
          </p:nvGrpSpPr>
          <p:grpSpPr>
            <a:xfrm>
              <a:off x="7878011" y="4196366"/>
              <a:ext cx="354024" cy="687482"/>
              <a:chOff x="2816857" y="645158"/>
              <a:chExt cx="612139" cy="1188717"/>
            </a:xfrm>
          </p:grpSpPr>
          <p:sp>
            <p:nvSpPr>
              <p:cNvPr id="1522" name="Rectangle 1521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3" name="Rectangle 1522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4" name="Freeform 1523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5" name="Freeform 1524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6" name="Rectangle 1525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7" name="Oval 1526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8" name="Oval 1527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9" name="Rectangle 1528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5" name="Arc 1504"/>
            <p:cNvSpPr/>
            <p:nvPr/>
          </p:nvSpPr>
          <p:spPr>
            <a:xfrm>
              <a:off x="3331662" y="3990066"/>
              <a:ext cx="5194223" cy="608800"/>
            </a:xfrm>
            <a:prstGeom prst="arc">
              <a:avLst>
                <a:gd name="adj1" fmla="val 21157973"/>
                <a:gd name="adj2" fmla="val 20830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9" name="Straight Connector 1508"/>
            <p:cNvCxnSpPr/>
            <p:nvPr/>
          </p:nvCxnSpPr>
          <p:spPr>
            <a:xfrm>
              <a:off x="8115606" y="1897167"/>
              <a:ext cx="0" cy="327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Straight Connector 1512"/>
            <p:cNvCxnSpPr/>
            <p:nvPr/>
          </p:nvCxnSpPr>
          <p:spPr>
            <a:xfrm>
              <a:off x="8115606" y="2883883"/>
              <a:ext cx="0" cy="327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7" name="Straight Connector 1516"/>
            <p:cNvCxnSpPr/>
            <p:nvPr/>
          </p:nvCxnSpPr>
          <p:spPr>
            <a:xfrm>
              <a:off x="8130639" y="3870599"/>
              <a:ext cx="0" cy="3272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8" name="Arc 1517"/>
            <p:cNvSpPr/>
            <p:nvPr/>
          </p:nvSpPr>
          <p:spPr>
            <a:xfrm rot="16200000">
              <a:off x="1524498" y="2629793"/>
              <a:ext cx="3993484" cy="793732"/>
            </a:xfrm>
            <a:prstGeom prst="arc">
              <a:avLst>
                <a:gd name="adj1" fmla="val 20986833"/>
                <a:gd name="adj2" fmla="val 3394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9" name="Arc 1518"/>
            <p:cNvSpPr/>
            <p:nvPr/>
          </p:nvSpPr>
          <p:spPr>
            <a:xfrm rot="16200000">
              <a:off x="2964725" y="2629793"/>
              <a:ext cx="3993484" cy="793732"/>
            </a:xfrm>
            <a:prstGeom prst="arc">
              <a:avLst>
                <a:gd name="adj1" fmla="val 20908396"/>
                <a:gd name="adj2" fmla="val 3394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0" name="Arc 1519"/>
            <p:cNvSpPr/>
            <p:nvPr/>
          </p:nvSpPr>
          <p:spPr>
            <a:xfrm rot="16200000">
              <a:off x="4400842" y="2629793"/>
              <a:ext cx="3993484" cy="793732"/>
            </a:xfrm>
            <a:prstGeom prst="arc">
              <a:avLst>
                <a:gd name="adj1" fmla="val 20929911"/>
                <a:gd name="adj2" fmla="val 3394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1" name="Arc 1520"/>
            <p:cNvSpPr/>
            <p:nvPr/>
          </p:nvSpPr>
          <p:spPr>
            <a:xfrm rot="16200000">
              <a:off x="5838427" y="2632404"/>
              <a:ext cx="3993484" cy="793732"/>
            </a:xfrm>
            <a:prstGeom prst="arc">
              <a:avLst>
                <a:gd name="adj1" fmla="val 10528461"/>
                <a:gd name="adj2" fmla="val 3394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2" name="Group 941"/>
          <p:cNvGrpSpPr/>
          <p:nvPr/>
        </p:nvGrpSpPr>
        <p:grpSpPr>
          <a:xfrm>
            <a:off x="76200" y="2819400"/>
            <a:ext cx="5401511" cy="3996095"/>
            <a:chOff x="745892" y="799996"/>
            <a:chExt cx="7369408" cy="5451966"/>
          </a:xfrm>
        </p:grpSpPr>
        <p:grpSp>
          <p:nvGrpSpPr>
            <p:cNvPr id="943" name="Group 942"/>
            <p:cNvGrpSpPr/>
            <p:nvPr/>
          </p:nvGrpSpPr>
          <p:grpSpPr>
            <a:xfrm>
              <a:off x="1353408" y="1081456"/>
              <a:ext cx="483003" cy="937948"/>
              <a:chOff x="2816857" y="645158"/>
              <a:chExt cx="612139" cy="1188717"/>
            </a:xfrm>
          </p:grpSpPr>
          <p:sp>
            <p:nvSpPr>
              <p:cNvPr id="1111" name="Rectangle 1110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2" name="Rectangle 1111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3" name="Freeform 1112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4" name="Freeform 1113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5" name="Rectangle 1114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6" name="Oval 1115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7" name="Oval 1116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8" name="Rectangle 1117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4" name="Group 943"/>
            <p:cNvGrpSpPr/>
            <p:nvPr/>
          </p:nvGrpSpPr>
          <p:grpSpPr>
            <a:xfrm>
              <a:off x="3312736" y="1081456"/>
              <a:ext cx="483003" cy="937948"/>
              <a:chOff x="2816857" y="645158"/>
              <a:chExt cx="612139" cy="1188717"/>
            </a:xfrm>
          </p:grpSpPr>
          <p:sp>
            <p:nvSpPr>
              <p:cNvPr id="1103" name="Rectangle 1102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4" name="Rectangle 1103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5" name="Freeform 1104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6" name="Freeform 1105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7" name="Rectangle 1106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8" name="Oval 1107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9" name="Oval 1108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0" name="Rectangle 1109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5" name="Group 944"/>
            <p:cNvGrpSpPr/>
            <p:nvPr/>
          </p:nvGrpSpPr>
          <p:grpSpPr>
            <a:xfrm>
              <a:off x="5272064" y="1081456"/>
              <a:ext cx="483003" cy="937948"/>
              <a:chOff x="2816857" y="645158"/>
              <a:chExt cx="612139" cy="1188717"/>
            </a:xfrm>
          </p:grpSpPr>
          <p:sp>
            <p:nvSpPr>
              <p:cNvPr id="1095" name="Rectangle 1094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6" name="Rectangle 1095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7" name="Freeform 1096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8" name="Freeform 1097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9" name="Rectangle 1098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0" name="Oval 1099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1" name="Oval 1100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2" name="Rectangle 1101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6" name="Group 945"/>
            <p:cNvGrpSpPr/>
            <p:nvPr/>
          </p:nvGrpSpPr>
          <p:grpSpPr>
            <a:xfrm>
              <a:off x="7231391" y="1081456"/>
              <a:ext cx="483003" cy="937948"/>
              <a:chOff x="2816857" y="645158"/>
              <a:chExt cx="612139" cy="1188717"/>
            </a:xfrm>
          </p:grpSpPr>
          <p:sp>
            <p:nvSpPr>
              <p:cNvPr id="1087" name="Rectangle 1086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8" name="Rectangle 1087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Freeform 1088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0" name="Freeform 1089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1" name="Rectangle 1090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2" name="Oval 1091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3" name="Oval 1092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4" name="Rectangle 1093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47" name="Straight Connector 946"/>
            <p:cNvCxnSpPr>
              <a:stCxn id="1111" idx="3"/>
            </p:cNvCxnSpPr>
            <p:nvPr/>
          </p:nvCxnSpPr>
          <p:spPr>
            <a:xfrm>
              <a:off x="1834406" y="1442205"/>
              <a:ext cx="14783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947"/>
            <p:cNvCxnSpPr/>
            <p:nvPr/>
          </p:nvCxnSpPr>
          <p:spPr>
            <a:xfrm>
              <a:off x="3795738" y="1442205"/>
              <a:ext cx="14763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/>
            <p:cNvCxnSpPr>
              <a:stCxn id="1095" idx="3"/>
            </p:cNvCxnSpPr>
            <p:nvPr/>
          </p:nvCxnSpPr>
          <p:spPr>
            <a:xfrm>
              <a:off x="5753062" y="1442205"/>
              <a:ext cx="14783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0" name="Arc 949"/>
            <p:cNvSpPr/>
            <p:nvPr/>
          </p:nvSpPr>
          <p:spPr>
            <a:xfrm>
              <a:off x="1028700" y="799996"/>
              <a:ext cx="7086600" cy="830600"/>
            </a:xfrm>
            <a:prstGeom prst="arc">
              <a:avLst>
                <a:gd name="adj1" fmla="val 10615132"/>
                <a:gd name="adj2" fmla="val 20830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1" name="Group 950"/>
            <p:cNvGrpSpPr/>
            <p:nvPr/>
          </p:nvGrpSpPr>
          <p:grpSpPr>
            <a:xfrm>
              <a:off x="1353408" y="2427656"/>
              <a:ext cx="483003" cy="937948"/>
              <a:chOff x="2816857" y="645158"/>
              <a:chExt cx="612139" cy="1188717"/>
            </a:xfrm>
          </p:grpSpPr>
          <p:sp>
            <p:nvSpPr>
              <p:cNvPr id="1079" name="Rectangle 1078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0" name="Rectangle 1079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1" name="Freeform 1080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2" name="Freeform 1081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Rectangle 1082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4" name="Oval 1083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5" name="Oval 1084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6" name="Rectangle 1085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2" name="Group 951"/>
            <p:cNvGrpSpPr/>
            <p:nvPr/>
          </p:nvGrpSpPr>
          <p:grpSpPr>
            <a:xfrm>
              <a:off x="3312736" y="2427656"/>
              <a:ext cx="483003" cy="937948"/>
              <a:chOff x="2816857" y="645158"/>
              <a:chExt cx="612139" cy="1188717"/>
            </a:xfrm>
          </p:grpSpPr>
          <p:sp>
            <p:nvSpPr>
              <p:cNvPr id="1071" name="Rectangle 1070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2" name="Rectangle 1071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3" name="Freeform 1072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4" name="Freeform 1073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5" name="Rectangle 1074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6" name="Oval 1075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Oval 1076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8" name="Rectangle 1077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3" name="Group 952"/>
            <p:cNvGrpSpPr/>
            <p:nvPr/>
          </p:nvGrpSpPr>
          <p:grpSpPr>
            <a:xfrm>
              <a:off x="5272064" y="2427656"/>
              <a:ext cx="483003" cy="937948"/>
              <a:chOff x="2816857" y="645158"/>
              <a:chExt cx="612139" cy="1188717"/>
            </a:xfrm>
          </p:grpSpPr>
          <p:sp>
            <p:nvSpPr>
              <p:cNvPr id="1063" name="Rectangle 1062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4" name="Rectangle 1063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5" name="Freeform 1064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6" name="Freeform 1065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7" name="Rectangle 1066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8" name="Oval 1067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9" name="Oval 1068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0" name="Rectangle 1069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4" name="Group 953"/>
            <p:cNvGrpSpPr/>
            <p:nvPr/>
          </p:nvGrpSpPr>
          <p:grpSpPr>
            <a:xfrm>
              <a:off x="7231391" y="2427656"/>
              <a:ext cx="483003" cy="937948"/>
              <a:chOff x="2816857" y="645158"/>
              <a:chExt cx="612139" cy="1188717"/>
            </a:xfrm>
          </p:grpSpPr>
          <p:sp>
            <p:nvSpPr>
              <p:cNvPr id="1055" name="Rectangle 1054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6" name="Rectangle 1055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7" name="Freeform 1056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8" name="Freeform 1057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9" name="Rectangle 1058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0" name="Oval 1059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1" name="Oval 1060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2" name="Rectangle 1061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55" name="Straight Connector 954"/>
            <p:cNvCxnSpPr>
              <a:stCxn id="1079" idx="3"/>
            </p:cNvCxnSpPr>
            <p:nvPr/>
          </p:nvCxnSpPr>
          <p:spPr>
            <a:xfrm>
              <a:off x="1834406" y="2788405"/>
              <a:ext cx="14783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/>
            <p:cNvCxnSpPr/>
            <p:nvPr/>
          </p:nvCxnSpPr>
          <p:spPr>
            <a:xfrm>
              <a:off x="3795738" y="2788405"/>
              <a:ext cx="14763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Straight Connector 956"/>
            <p:cNvCxnSpPr>
              <a:stCxn id="1063" idx="3"/>
            </p:cNvCxnSpPr>
            <p:nvPr/>
          </p:nvCxnSpPr>
          <p:spPr>
            <a:xfrm>
              <a:off x="5753062" y="2788405"/>
              <a:ext cx="14783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8" name="Arc 957"/>
            <p:cNvSpPr/>
            <p:nvPr/>
          </p:nvSpPr>
          <p:spPr>
            <a:xfrm>
              <a:off x="1028700" y="2146196"/>
              <a:ext cx="7086600" cy="830600"/>
            </a:xfrm>
            <a:prstGeom prst="arc">
              <a:avLst>
                <a:gd name="adj1" fmla="val 10615132"/>
                <a:gd name="adj2" fmla="val 20830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9" name="Group 958"/>
            <p:cNvGrpSpPr/>
            <p:nvPr/>
          </p:nvGrpSpPr>
          <p:grpSpPr>
            <a:xfrm>
              <a:off x="1353408" y="3773856"/>
              <a:ext cx="483003" cy="937948"/>
              <a:chOff x="2816857" y="645158"/>
              <a:chExt cx="612139" cy="1188717"/>
            </a:xfrm>
          </p:grpSpPr>
          <p:sp>
            <p:nvSpPr>
              <p:cNvPr id="1047" name="Rectangle 1046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" name="Rectangle 1047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9" name="Freeform 1048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0" name="Freeform 1049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1" name="Rectangle 1050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2" name="Oval 1051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3" name="Oval 1052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4" name="Rectangle 1053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0" name="Group 959"/>
            <p:cNvGrpSpPr/>
            <p:nvPr/>
          </p:nvGrpSpPr>
          <p:grpSpPr>
            <a:xfrm>
              <a:off x="3312736" y="3773856"/>
              <a:ext cx="483003" cy="937948"/>
              <a:chOff x="2816857" y="645158"/>
              <a:chExt cx="612139" cy="1188717"/>
            </a:xfrm>
          </p:grpSpPr>
          <p:sp>
            <p:nvSpPr>
              <p:cNvPr id="1039" name="Rectangle 1038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Rectangle 1039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 1040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 1041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Rectangle 1042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Oval 1043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5" name="Oval 1044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6" name="Rectangle 1045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1" name="Group 960"/>
            <p:cNvGrpSpPr/>
            <p:nvPr/>
          </p:nvGrpSpPr>
          <p:grpSpPr>
            <a:xfrm>
              <a:off x="5272064" y="3773856"/>
              <a:ext cx="483003" cy="937948"/>
              <a:chOff x="2816857" y="645158"/>
              <a:chExt cx="612139" cy="1188717"/>
            </a:xfrm>
          </p:grpSpPr>
          <p:sp>
            <p:nvSpPr>
              <p:cNvPr id="1031" name="Rectangle 1030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Rectangle 1031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Freeform 1032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4" name="Freeform 1033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5" name="Rectangle 1034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6" name="Oval 1035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Oval 1036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Rectangle 1037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2" name="Group 961"/>
            <p:cNvGrpSpPr/>
            <p:nvPr/>
          </p:nvGrpSpPr>
          <p:grpSpPr>
            <a:xfrm>
              <a:off x="7231391" y="3773856"/>
              <a:ext cx="483003" cy="937948"/>
              <a:chOff x="2816857" y="645158"/>
              <a:chExt cx="612139" cy="1188717"/>
            </a:xfrm>
          </p:grpSpPr>
          <p:sp>
            <p:nvSpPr>
              <p:cNvPr id="1023" name="Rectangle 1022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4" name="Rectangle 1023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Freeform 1024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6" name="Freeform 1025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Rectangle 1026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8" name="Oval 1027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Oval 1028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Rectangle 1029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63" name="Straight Connector 962"/>
            <p:cNvCxnSpPr>
              <a:stCxn id="1047" idx="3"/>
            </p:cNvCxnSpPr>
            <p:nvPr/>
          </p:nvCxnSpPr>
          <p:spPr>
            <a:xfrm>
              <a:off x="1834406" y="4134605"/>
              <a:ext cx="14783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Connector 963"/>
            <p:cNvCxnSpPr/>
            <p:nvPr/>
          </p:nvCxnSpPr>
          <p:spPr>
            <a:xfrm>
              <a:off x="3795738" y="4134605"/>
              <a:ext cx="14763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Connector 964"/>
            <p:cNvCxnSpPr>
              <a:stCxn id="1031" idx="3"/>
            </p:cNvCxnSpPr>
            <p:nvPr/>
          </p:nvCxnSpPr>
          <p:spPr>
            <a:xfrm>
              <a:off x="5753062" y="4134605"/>
              <a:ext cx="14783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6" name="Arc 965"/>
            <p:cNvSpPr/>
            <p:nvPr/>
          </p:nvSpPr>
          <p:spPr>
            <a:xfrm>
              <a:off x="1028700" y="3492396"/>
              <a:ext cx="7086600" cy="830600"/>
            </a:xfrm>
            <a:prstGeom prst="arc">
              <a:avLst>
                <a:gd name="adj1" fmla="val 10615132"/>
                <a:gd name="adj2" fmla="val 20830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7" name="Group 966"/>
            <p:cNvGrpSpPr/>
            <p:nvPr/>
          </p:nvGrpSpPr>
          <p:grpSpPr>
            <a:xfrm>
              <a:off x="1353408" y="5120056"/>
              <a:ext cx="483003" cy="937948"/>
              <a:chOff x="2816857" y="645158"/>
              <a:chExt cx="612139" cy="1188717"/>
            </a:xfrm>
          </p:grpSpPr>
          <p:sp>
            <p:nvSpPr>
              <p:cNvPr id="1015" name="Rectangle 1014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6" name="Rectangle 1015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7" name="Freeform 1016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8" name="Freeform 1017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9" name="Rectangle 1018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0" name="Oval 1019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1" name="Oval 1020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2" name="Rectangle 1021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8" name="Group 967"/>
            <p:cNvGrpSpPr/>
            <p:nvPr/>
          </p:nvGrpSpPr>
          <p:grpSpPr>
            <a:xfrm>
              <a:off x="3312736" y="5120056"/>
              <a:ext cx="483003" cy="937948"/>
              <a:chOff x="2816857" y="645158"/>
              <a:chExt cx="612139" cy="1188717"/>
            </a:xfrm>
          </p:grpSpPr>
          <p:sp>
            <p:nvSpPr>
              <p:cNvPr id="1007" name="Rectangle 1006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8" name="Rectangle 1007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9" name="Freeform 1008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0" name="Freeform 1009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1" name="Rectangle 1010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2" name="Oval 1011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3" name="Oval 1012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4" name="Rectangle 1013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9" name="Group 968"/>
            <p:cNvGrpSpPr/>
            <p:nvPr/>
          </p:nvGrpSpPr>
          <p:grpSpPr>
            <a:xfrm>
              <a:off x="5272064" y="5120056"/>
              <a:ext cx="483003" cy="937948"/>
              <a:chOff x="2816857" y="645158"/>
              <a:chExt cx="612139" cy="1188717"/>
            </a:xfrm>
          </p:grpSpPr>
          <p:sp>
            <p:nvSpPr>
              <p:cNvPr id="999" name="Rectangle 998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0" name="Rectangle 999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1" name="Freeform 1000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2" name="Freeform 1001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3" name="Rectangle 1002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4" name="Oval 1003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5" name="Oval 1004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6" name="Rectangle 1005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0" name="Group 969"/>
            <p:cNvGrpSpPr/>
            <p:nvPr/>
          </p:nvGrpSpPr>
          <p:grpSpPr>
            <a:xfrm>
              <a:off x="7231391" y="5120056"/>
              <a:ext cx="483003" cy="937948"/>
              <a:chOff x="2816857" y="645158"/>
              <a:chExt cx="612139" cy="1188717"/>
            </a:xfrm>
          </p:grpSpPr>
          <p:sp>
            <p:nvSpPr>
              <p:cNvPr id="991" name="Rectangle 990"/>
              <p:cNvSpPr/>
              <p:nvPr/>
            </p:nvSpPr>
            <p:spPr>
              <a:xfrm>
                <a:off x="3045456" y="645158"/>
                <a:ext cx="38099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2" name="Rectangle 991"/>
              <p:cNvSpPr/>
              <p:nvPr/>
            </p:nvSpPr>
            <p:spPr>
              <a:xfrm>
                <a:off x="2816857" y="914397"/>
                <a:ext cx="383539" cy="914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3" name="Freeform 992"/>
              <p:cNvSpPr/>
              <p:nvPr/>
            </p:nvSpPr>
            <p:spPr>
              <a:xfrm>
                <a:off x="2816858" y="645158"/>
                <a:ext cx="609600" cy="269239"/>
              </a:xfrm>
              <a:custGeom>
                <a:avLst/>
                <a:gdLst>
                  <a:gd name="connsiteX0" fmla="*/ 0 w 617220"/>
                  <a:gd name="connsiteY0" fmla="*/ 266700 h 269240"/>
                  <a:gd name="connsiteX1" fmla="*/ 231140 w 617220"/>
                  <a:gd name="connsiteY1" fmla="*/ 0 h 269240"/>
                  <a:gd name="connsiteX2" fmla="*/ 617220 w 617220"/>
                  <a:gd name="connsiteY2" fmla="*/ 0 h 269240"/>
                  <a:gd name="connsiteX3" fmla="*/ 388620 w 617220"/>
                  <a:gd name="connsiteY3" fmla="*/ 269240 h 269240"/>
                  <a:gd name="connsiteX4" fmla="*/ 0 w 617220"/>
                  <a:gd name="connsiteY4" fmla="*/ 266700 h 26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7220" h="269240">
                    <a:moveTo>
                      <a:pt x="0" y="266700"/>
                    </a:moveTo>
                    <a:lnTo>
                      <a:pt x="231140" y="0"/>
                    </a:lnTo>
                    <a:lnTo>
                      <a:pt x="617220" y="0"/>
                    </a:lnTo>
                    <a:lnTo>
                      <a:pt x="388620" y="26924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4" name="Freeform 993"/>
              <p:cNvSpPr/>
              <p:nvPr/>
            </p:nvSpPr>
            <p:spPr>
              <a:xfrm>
                <a:off x="3202937" y="647698"/>
                <a:ext cx="226059" cy="1186177"/>
              </a:xfrm>
              <a:custGeom>
                <a:avLst/>
                <a:gdLst>
                  <a:gd name="connsiteX0" fmla="*/ 220980 w 226060"/>
                  <a:gd name="connsiteY0" fmla="*/ 0 h 1186180"/>
                  <a:gd name="connsiteX1" fmla="*/ 226060 w 226060"/>
                  <a:gd name="connsiteY1" fmla="*/ 916940 h 1186180"/>
                  <a:gd name="connsiteX2" fmla="*/ 0 w 226060"/>
                  <a:gd name="connsiteY2" fmla="*/ 1186180 h 1186180"/>
                  <a:gd name="connsiteX3" fmla="*/ 0 w 226060"/>
                  <a:gd name="connsiteY3" fmla="*/ 261620 h 1186180"/>
                  <a:gd name="connsiteX4" fmla="*/ 220980 w 226060"/>
                  <a:gd name="connsiteY4" fmla="*/ 0 h 1186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060" h="1186180">
                    <a:moveTo>
                      <a:pt x="220980" y="0"/>
                    </a:moveTo>
                    <a:cubicBezTo>
                      <a:pt x="222673" y="305647"/>
                      <a:pt x="224367" y="611293"/>
                      <a:pt x="226060" y="916940"/>
                    </a:cubicBezTo>
                    <a:lnTo>
                      <a:pt x="0" y="1186180"/>
                    </a:lnTo>
                    <a:lnTo>
                      <a:pt x="0" y="261620"/>
                    </a:lnTo>
                    <a:lnTo>
                      <a:pt x="22098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5" name="Rectangle 994"/>
              <p:cNvSpPr/>
              <p:nvPr/>
            </p:nvSpPr>
            <p:spPr>
              <a:xfrm>
                <a:off x="2856227" y="990599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6" name="Oval 995"/>
              <p:cNvSpPr/>
              <p:nvPr/>
            </p:nvSpPr>
            <p:spPr>
              <a:xfrm>
                <a:off x="2856222" y="12953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7" name="Oval 996"/>
              <p:cNvSpPr/>
              <p:nvPr/>
            </p:nvSpPr>
            <p:spPr>
              <a:xfrm>
                <a:off x="2856225" y="13792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8" name="Rectangle 997"/>
              <p:cNvSpPr/>
              <p:nvPr/>
            </p:nvSpPr>
            <p:spPr>
              <a:xfrm>
                <a:off x="2856231" y="1143000"/>
                <a:ext cx="304799" cy="76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1" name="Straight Connector 970"/>
            <p:cNvCxnSpPr>
              <a:stCxn id="1015" idx="3"/>
            </p:cNvCxnSpPr>
            <p:nvPr/>
          </p:nvCxnSpPr>
          <p:spPr>
            <a:xfrm>
              <a:off x="1834406" y="5480805"/>
              <a:ext cx="14783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>
            <a:xfrm>
              <a:off x="3795738" y="5480805"/>
              <a:ext cx="14763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>
              <a:stCxn id="999" idx="3"/>
            </p:cNvCxnSpPr>
            <p:nvPr/>
          </p:nvCxnSpPr>
          <p:spPr>
            <a:xfrm>
              <a:off x="5753062" y="5480805"/>
              <a:ext cx="14783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4" name="Arc 973"/>
            <p:cNvSpPr/>
            <p:nvPr/>
          </p:nvSpPr>
          <p:spPr>
            <a:xfrm>
              <a:off x="1028700" y="4838596"/>
              <a:ext cx="7086600" cy="830600"/>
            </a:xfrm>
            <a:prstGeom prst="arc">
              <a:avLst>
                <a:gd name="adj1" fmla="val 10615132"/>
                <a:gd name="adj2" fmla="val 20830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5" name="Straight Connector 974"/>
            <p:cNvCxnSpPr/>
            <p:nvPr/>
          </p:nvCxnSpPr>
          <p:spPr>
            <a:xfrm>
              <a:off x="1694254" y="1981200"/>
              <a:ext cx="0" cy="446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/>
            <p:nvPr/>
          </p:nvCxnSpPr>
          <p:spPr>
            <a:xfrm>
              <a:off x="3643422" y="1983205"/>
              <a:ext cx="0" cy="446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/>
            <p:cNvCxnSpPr/>
            <p:nvPr/>
          </p:nvCxnSpPr>
          <p:spPr>
            <a:xfrm>
              <a:off x="5602750" y="1981199"/>
              <a:ext cx="0" cy="446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/>
            <p:cNvCxnSpPr/>
            <p:nvPr/>
          </p:nvCxnSpPr>
          <p:spPr>
            <a:xfrm>
              <a:off x="7555547" y="1983205"/>
              <a:ext cx="0" cy="446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/>
            <p:cNvCxnSpPr/>
            <p:nvPr/>
          </p:nvCxnSpPr>
          <p:spPr>
            <a:xfrm>
              <a:off x="1694254" y="3329405"/>
              <a:ext cx="0" cy="446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>
            <a:xfrm>
              <a:off x="3643422" y="3327401"/>
              <a:ext cx="0" cy="446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Connector 980"/>
            <p:cNvCxnSpPr/>
            <p:nvPr/>
          </p:nvCxnSpPr>
          <p:spPr>
            <a:xfrm>
              <a:off x="5608412" y="3329404"/>
              <a:ext cx="0" cy="446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/>
            <p:cNvCxnSpPr/>
            <p:nvPr/>
          </p:nvCxnSpPr>
          <p:spPr>
            <a:xfrm>
              <a:off x="7555547" y="3329405"/>
              <a:ext cx="0" cy="446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/>
            <p:cNvCxnSpPr/>
            <p:nvPr/>
          </p:nvCxnSpPr>
          <p:spPr>
            <a:xfrm>
              <a:off x="1674008" y="4675605"/>
              <a:ext cx="0" cy="446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/>
            <p:cNvCxnSpPr/>
            <p:nvPr/>
          </p:nvCxnSpPr>
          <p:spPr>
            <a:xfrm>
              <a:off x="3643422" y="4673601"/>
              <a:ext cx="0" cy="446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/>
            <p:cNvCxnSpPr/>
            <p:nvPr/>
          </p:nvCxnSpPr>
          <p:spPr>
            <a:xfrm>
              <a:off x="5597744" y="4673600"/>
              <a:ext cx="0" cy="446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/>
            <p:cNvCxnSpPr/>
            <p:nvPr/>
          </p:nvCxnSpPr>
          <p:spPr>
            <a:xfrm>
              <a:off x="7576057" y="4675605"/>
              <a:ext cx="0" cy="4464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7" name="Arc 986"/>
            <p:cNvSpPr/>
            <p:nvPr/>
          </p:nvSpPr>
          <p:spPr>
            <a:xfrm rot="16200000">
              <a:off x="-1436856" y="2982744"/>
              <a:ext cx="5448404" cy="1082907"/>
            </a:xfrm>
            <a:prstGeom prst="arc">
              <a:avLst>
                <a:gd name="adj1" fmla="val 10528461"/>
                <a:gd name="adj2" fmla="val 3394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Arc 987"/>
            <p:cNvSpPr/>
            <p:nvPr/>
          </p:nvSpPr>
          <p:spPr>
            <a:xfrm rot="16200000">
              <a:off x="528079" y="2982744"/>
              <a:ext cx="5448404" cy="1082907"/>
            </a:xfrm>
            <a:prstGeom prst="arc">
              <a:avLst>
                <a:gd name="adj1" fmla="val 10528461"/>
                <a:gd name="adj2" fmla="val 3394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Arc 988"/>
            <p:cNvSpPr/>
            <p:nvPr/>
          </p:nvSpPr>
          <p:spPr>
            <a:xfrm rot="16200000">
              <a:off x="2487407" y="2982744"/>
              <a:ext cx="5448404" cy="1082907"/>
            </a:xfrm>
            <a:prstGeom prst="arc">
              <a:avLst>
                <a:gd name="adj1" fmla="val 10528461"/>
                <a:gd name="adj2" fmla="val 3394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Arc 989"/>
            <p:cNvSpPr/>
            <p:nvPr/>
          </p:nvSpPr>
          <p:spPr>
            <a:xfrm rot="16200000">
              <a:off x="4448738" y="2986306"/>
              <a:ext cx="5448404" cy="1082907"/>
            </a:xfrm>
            <a:prstGeom prst="arc">
              <a:avLst>
                <a:gd name="adj1" fmla="val 10528461"/>
                <a:gd name="adj2" fmla="val 3394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>
            <a:stCxn id="1111" idx="3"/>
            <a:endCxn id="1643" idx="2"/>
          </p:cNvCxnSpPr>
          <p:nvPr/>
        </p:nvCxnSpPr>
        <p:spPr>
          <a:xfrm flipV="1">
            <a:off x="874042" y="2795844"/>
            <a:ext cx="444153" cy="494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642" idx="3"/>
            <a:endCxn id="1898" idx="2"/>
          </p:cNvCxnSpPr>
          <p:nvPr/>
        </p:nvCxnSpPr>
        <p:spPr>
          <a:xfrm flipV="1">
            <a:off x="1559842" y="1881444"/>
            <a:ext cx="520353" cy="494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897" idx="3"/>
            <a:endCxn id="1976" idx="2"/>
          </p:cNvCxnSpPr>
          <p:nvPr/>
        </p:nvCxnSpPr>
        <p:spPr>
          <a:xfrm flipV="1">
            <a:off x="2321842" y="967044"/>
            <a:ext cx="520353" cy="494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635" idx="2"/>
          </p:cNvCxnSpPr>
          <p:nvPr/>
        </p:nvCxnSpPr>
        <p:spPr>
          <a:xfrm flipV="1">
            <a:off x="2310159" y="2795844"/>
            <a:ext cx="444153" cy="517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634" idx="3"/>
            <a:endCxn id="1890" idx="2"/>
          </p:cNvCxnSpPr>
          <p:nvPr/>
        </p:nvCxnSpPr>
        <p:spPr>
          <a:xfrm flipV="1">
            <a:off x="2995959" y="1881444"/>
            <a:ext cx="520353" cy="494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89" idx="3"/>
            <a:endCxn id="1968" idx="2"/>
          </p:cNvCxnSpPr>
          <p:nvPr/>
        </p:nvCxnSpPr>
        <p:spPr>
          <a:xfrm flipV="1">
            <a:off x="3757959" y="967044"/>
            <a:ext cx="520353" cy="494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1627" idx="2"/>
          </p:cNvCxnSpPr>
          <p:nvPr/>
        </p:nvCxnSpPr>
        <p:spPr>
          <a:xfrm flipV="1">
            <a:off x="3746276" y="2795844"/>
            <a:ext cx="444153" cy="494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1882" idx="2"/>
          </p:cNvCxnSpPr>
          <p:nvPr/>
        </p:nvCxnSpPr>
        <p:spPr>
          <a:xfrm flipV="1">
            <a:off x="4433545" y="1881444"/>
            <a:ext cx="518884" cy="494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881" idx="3"/>
            <a:endCxn id="1960" idx="2"/>
          </p:cNvCxnSpPr>
          <p:nvPr/>
        </p:nvCxnSpPr>
        <p:spPr>
          <a:xfrm flipV="1">
            <a:off x="5194076" y="967044"/>
            <a:ext cx="520353" cy="494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087" idx="3"/>
            <a:endCxn id="1619" idx="2"/>
          </p:cNvCxnSpPr>
          <p:nvPr/>
        </p:nvCxnSpPr>
        <p:spPr>
          <a:xfrm flipV="1">
            <a:off x="5182392" y="2795844"/>
            <a:ext cx="444153" cy="494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481" idx="2"/>
            <a:endCxn id="1874" idx="2"/>
          </p:cNvCxnSpPr>
          <p:nvPr/>
        </p:nvCxnSpPr>
        <p:spPr>
          <a:xfrm flipV="1">
            <a:off x="5872844" y="1881444"/>
            <a:ext cx="515701" cy="46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835" idx="2"/>
            <a:endCxn id="1952" idx="2"/>
          </p:cNvCxnSpPr>
          <p:nvPr/>
        </p:nvCxnSpPr>
        <p:spPr>
          <a:xfrm flipV="1">
            <a:off x="6634844" y="967044"/>
            <a:ext cx="515701" cy="46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055" idx="3"/>
            <a:endCxn id="1587" idx="2"/>
          </p:cNvCxnSpPr>
          <p:nvPr/>
        </p:nvCxnSpPr>
        <p:spPr>
          <a:xfrm flipV="1">
            <a:off x="5182392" y="3782560"/>
            <a:ext cx="444153" cy="494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89" idx="2"/>
            <a:endCxn id="1866" idx="2"/>
          </p:cNvCxnSpPr>
          <p:nvPr/>
        </p:nvCxnSpPr>
        <p:spPr>
          <a:xfrm flipV="1">
            <a:off x="5872844" y="2868160"/>
            <a:ext cx="515701" cy="46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837" idx="2"/>
            <a:endCxn id="1944" idx="2"/>
          </p:cNvCxnSpPr>
          <p:nvPr/>
        </p:nvCxnSpPr>
        <p:spPr>
          <a:xfrm flipV="1">
            <a:off x="6634844" y="1953760"/>
            <a:ext cx="515701" cy="46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966" idx="2"/>
            <a:endCxn id="1555" idx="2"/>
          </p:cNvCxnSpPr>
          <p:nvPr/>
        </p:nvCxnSpPr>
        <p:spPr>
          <a:xfrm flipV="1">
            <a:off x="5187044" y="4769276"/>
            <a:ext cx="439501" cy="46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497" idx="2"/>
            <a:endCxn id="1858" idx="2"/>
          </p:cNvCxnSpPr>
          <p:nvPr/>
        </p:nvCxnSpPr>
        <p:spPr>
          <a:xfrm flipV="1">
            <a:off x="5872844" y="3854876"/>
            <a:ext cx="515701" cy="46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857" idx="3"/>
            <a:endCxn id="1936" idx="2"/>
          </p:cNvCxnSpPr>
          <p:nvPr/>
        </p:nvCxnSpPr>
        <p:spPr>
          <a:xfrm flipV="1">
            <a:off x="6630192" y="2940476"/>
            <a:ext cx="520353" cy="494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974" idx="2"/>
            <a:endCxn id="1523" idx="2"/>
          </p:cNvCxnSpPr>
          <p:nvPr/>
        </p:nvCxnSpPr>
        <p:spPr>
          <a:xfrm flipV="1">
            <a:off x="5187044" y="5755993"/>
            <a:ext cx="439501" cy="46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22" idx="3"/>
            <a:endCxn id="1850" idx="2"/>
          </p:cNvCxnSpPr>
          <p:nvPr/>
        </p:nvCxnSpPr>
        <p:spPr>
          <a:xfrm flipV="1">
            <a:off x="5868192" y="4841593"/>
            <a:ext cx="520353" cy="494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1841" idx="2"/>
            <a:endCxn id="1928" idx="2"/>
          </p:cNvCxnSpPr>
          <p:nvPr/>
        </p:nvCxnSpPr>
        <p:spPr>
          <a:xfrm flipV="1">
            <a:off x="6634844" y="3927193"/>
            <a:ext cx="515701" cy="46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3" name="Arc 1982"/>
          <p:cNvSpPr/>
          <p:nvPr/>
        </p:nvSpPr>
        <p:spPr>
          <a:xfrm rot="18381482">
            <a:off x="-341008" y="1234983"/>
            <a:ext cx="3993484" cy="793732"/>
          </a:xfrm>
          <a:prstGeom prst="arc">
            <a:avLst>
              <a:gd name="adj1" fmla="val 10755790"/>
              <a:gd name="adj2" fmla="val 3394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5" name="Arc 1984"/>
          <p:cNvSpPr/>
          <p:nvPr/>
        </p:nvSpPr>
        <p:spPr>
          <a:xfrm rot="18381482">
            <a:off x="1088569" y="1212198"/>
            <a:ext cx="3993484" cy="793732"/>
          </a:xfrm>
          <a:prstGeom prst="arc">
            <a:avLst>
              <a:gd name="adj1" fmla="val 10697584"/>
              <a:gd name="adj2" fmla="val 3394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6" name="Arc 1985"/>
          <p:cNvSpPr/>
          <p:nvPr/>
        </p:nvSpPr>
        <p:spPr>
          <a:xfrm rot="18381482">
            <a:off x="2523216" y="1212101"/>
            <a:ext cx="3993484" cy="793732"/>
          </a:xfrm>
          <a:prstGeom prst="arc">
            <a:avLst>
              <a:gd name="adj1" fmla="val 10700914"/>
              <a:gd name="adj2" fmla="val 3394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7" name="Arc 1986"/>
          <p:cNvSpPr/>
          <p:nvPr/>
        </p:nvSpPr>
        <p:spPr>
          <a:xfrm rot="18381482">
            <a:off x="3959334" y="1224570"/>
            <a:ext cx="3993484" cy="793732"/>
          </a:xfrm>
          <a:prstGeom prst="arc">
            <a:avLst>
              <a:gd name="adj1" fmla="val 10712664"/>
              <a:gd name="adj2" fmla="val 3394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8" name="Arc 1987"/>
          <p:cNvSpPr/>
          <p:nvPr/>
        </p:nvSpPr>
        <p:spPr>
          <a:xfrm rot="7654540">
            <a:off x="4224649" y="2701149"/>
            <a:ext cx="3993484" cy="793732"/>
          </a:xfrm>
          <a:prstGeom prst="arc">
            <a:avLst>
              <a:gd name="adj1" fmla="val 10755790"/>
              <a:gd name="adj2" fmla="val 215375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9" name="Arc 1988"/>
          <p:cNvSpPr/>
          <p:nvPr/>
        </p:nvSpPr>
        <p:spPr>
          <a:xfrm rot="7654540">
            <a:off x="4238053" y="3713650"/>
            <a:ext cx="3993484" cy="793732"/>
          </a:xfrm>
          <a:prstGeom prst="arc">
            <a:avLst>
              <a:gd name="adj1" fmla="val 10755790"/>
              <a:gd name="adj2" fmla="val 215375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1" name="Arc 1990"/>
          <p:cNvSpPr/>
          <p:nvPr/>
        </p:nvSpPr>
        <p:spPr>
          <a:xfrm rot="7654540">
            <a:off x="4224648" y="4681390"/>
            <a:ext cx="3993484" cy="793732"/>
          </a:xfrm>
          <a:prstGeom prst="arc">
            <a:avLst>
              <a:gd name="adj1" fmla="val 10755790"/>
              <a:gd name="adj2" fmla="val 215375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mmckeown</dc:creator>
  <cp:lastModifiedBy>mmckeown</cp:lastModifiedBy>
  <cp:revision>14</cp:revision>
  <dcterms:created xsi:type="dcterms:W3CDTF">2006-08-16T00:00:00Z</dcterms:created>
  <dcterms:modified xsi:type="dcterms:W3CDTF">2014-01-14T18:21:25Z</dcterms:modified>
</cp:coreProperties>
</file>