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2" y="-518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2996360"/>
            <a:ext cx="4228508" cy="3790023"/>
            <a:chOff x="76200" y="2996360"/>
            <a:chExt cx="4228508" cy="3790023"/>
          </a:xfrm>
        </p:grpSpPr>
        <p:grpSp>
          <p:nvGrpSpPr>
            <p:cNvPr id="5" name="Group 4"/>
            <p:cNvGrpSpPr/>
            <p:nvPr/>
          </p:nvGrpSpPr>
          <p:grpSpPr>
            <a:xfrm>
              <a:off x="2032617" y="2996360"/>
              <a:ext cx="1126822" cy="795166"/>
              <a:chOff x="490797" y="2905644"/>
              <a:chExt cx="1126822" cy="795166"/>
            </a:xfrm>
          </p:grpSpPr>
          <p:grpSp>
            <p:nvGrpSpPr>
              <p:cNvPr id="733" name="Group 732"/>
              <p:cNvGrpSpPr/>
              <p:nvPr/>
            </p:nvGrpSpPr>
            <p:grpSpPr>
              <a:xfrm>
                <a:off x="490797" y="2905644"/>
                <a:ext cx="1126822" cy="795166"/>
                <a:chOff x="2423839" y="2780508"/>
                <a:chExt cx="1126822" cy="795166"/>
              </a:xfrm>
            </p:grpSpPr>
            <p:sp>
              <p:nvSpPr>
                <p:cNvPr id="754" name="Rectangle 753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Parallelogram 755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Parallelogram 756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8" name="Rectangle 757"/>
              <p:cNvSpPr/>
              <p:nvPr/>
            </p:nvSpPr>
            <p:spPr>
              <a:xfrm>
                <a:off x="536717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729665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922613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115561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308510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536717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729665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922613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1115561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308510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532563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725511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918459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1111407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1304356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532563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725511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918459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1111407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1304356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4" name="Group 673"/>
            <p:cNvGrpSpPr/>
            <p:nvPr/>
          </p:nvGrpSpPr>
          <p:grpSpPr>
            <a:xfrm>
              <a:off x="2193224" y="4728662"/>
              <a:ext cx="2111484" cy="2057721"/>
              <a:chOff x="76200" y="4728660"/>
              <a:chExt cx="2111484" cy="2057721"/>
            </a:xfrm>
          </p:grpSpPr>
          <p:grpSp>
            <p:nvGrpSpPr>
              <p:cNvPr id="675" name="Group 674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717" name="Group 716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728" name="Rectangle 727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9" name="Rectangle 728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0" name="Parallelogram 729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Parallelogram 730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8" name="Rectangle 717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6" name="Group 675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709" name="Rectangle 708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Freeform 710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Freeform 71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Oval 71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Oval 71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7" name="Group 676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701" name="Rectangle 70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Freeform 70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Freeform 70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Oval 70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Oval 70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8" name="Group 677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693" name="Rectangle 69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Freeform 69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Freeform 69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Oval 69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Oval 69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9" name="Group 678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685" name="Rectangle 68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Freeform 68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Freeform 68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Oval 68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Oval 69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80" name="Straight Connector 679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>
                <a:stCxn id="729" idx="2"/>
                <a:endCxn id="709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>
                <a:stCxn id="729" idx="2"/>
                <a:endCxn id="701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>
                <a:stCxn id="729" idx="2"/>
                <a:endCxn id="693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>
                <a:stCxn id="729" idx="2"/>
                <a:endCxn id="685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76200" y="4728660"/>
              <a:ext cx="2111484" cy="2057721"/>
              <a:chOff x="76200" y="4728660"/>
              <a:chExt cx="2111484" cy="205772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648" name="Group 647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659" name="Rectangle 658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Rectangle 659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Parallelogram 660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Parallelogram 661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9" name="Rectangle 648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Rectangle 662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8" name="Group 877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911" name="Rectangle 91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Rectangle 91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Freeform 91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Freeform 91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Rectangle 91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7" name="Oval 91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Rectangle 91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9" name="Group 878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Rectangle 90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Freeform 90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Freeform 90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Rectangle 90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8" name="Oval 90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9" name="Oval 90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Rectangle 90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0" name="Group 879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895" name="Rectangle 89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Rectangle 89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7" name="Freeform 89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8" name="Freeform 89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9" name="Rectangle 89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1" name="Oval 90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Rectangle 90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1" name="Group 880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887" name="Rectangle 88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Rectangle 88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9" name="Freeform 88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0" name="Freeform 88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1" name="Rectangle 89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2" name="Straight Connector 881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>
                <a:stCxn id="660" idx="2"/>
                <a:endCxn id="911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>
                <a:stCxn id="660" idx="2"/>
                <a:endCxn id="903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>
                <a:stCxn id="660" idx="2"/>
                <a:endCxn id="895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>
                <a:stCxn id="660" idx="2"/>
                <a:endCxn id="887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7" name="Straight Connector 1236"/>
            <p:cNvCxnSpPr>
              <a:stCxn id="755" idx="2"/>
            </p:cNvCxnSpPr>
            <p:nvPr/>
          </p:nvCxnSpPr>
          <p:spPr>
            <a:xfrm flipH="1">
              <a:off x="1414334" y="3786922"/>
              <a:ext cx="1101687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>
              <a:stCxn id="755" idx="2"/>
            </p:cNvCxnSpPr>
            <p:nvPr/>
          </p:nvCxnSpPr>
          <p:spPr>
            <a:xfrm>
              <a:off x="2516021" y="3786922"/>
              <a:ext cx="960348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6" name="Group 1335"/>
          <p:cNvGrpSpPr/>
          <p:nvPr/>
        </p:nvGrpSpPr>
        <p:grpSpPr>
          <a:xfrm>
            <a:off x="4207195" y="2982365"/>
            <a:ext cx="4228508" cy="3790023"/>
            <a:chOff x="76200" y="2996360"/>
            <a:chExt cx="4228508" cy="3790023"/>
          </a:xfrm>
        </p:grpSpPr>
        <p:grpSp>
          <p:nvGrpSpPr>
            <p:cNvPr id="1337" name="Group 1336"/>
            <p:cNvGrpSpPr/>
            <p:nvPr/>
          </p:nvGrpSpPr>
          <p:grpSpPr>
            <a:xfrm>
              <a:off x="2032617" y="2996360"/>
              <a:ext cx="1126822" cy="795166"/>
              <a:chOff x="490797" y="2905644"/>
              <a:chExt cx="1126822" cy="795166"/>
            </a:xfrm>
          </p:grpSpPr>
          <p:grpSp>
            <p:nvGrpSpPr>
              <p:cNvPr id="1968" name="Group 1967"/>
              <p:cNvGrpSpPr/>
              <p:nvPr/>
            </p:nvGrpSpPr>
            <p:grpSpPr>
              <a:xfrm>
                <a:off x="490797" y="2905644"/>
                <a:ext cx="1126822" cy="795166"/>
                <a:chOff x="2423839" y="2780508"/>
                <a:chExt cx="1126822" cy="795166"/>
              </a:xfrm>
            </p:grpSpPr>
            <p:sp>
              <p:nvSpPr>
                <p:cNvPr id="1989" name="Rectangle 1988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0" name="Rectangle 1989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1" name="Parallelogram 1990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2" name="Parallelogram 1991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9" name="Rectangle 1968"/>
              <p:cNvSpPr/>
              <p:nvPr/>
            </p:nvSpPr>
            <p:spPr>
              <a:xfrm>
                <a:off x="536717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729665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922613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1115561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1308510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536717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729665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922613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1115561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1308510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532563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725511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918459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1111407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1304356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532563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725511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918459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1111407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1304356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8" name="Group 1337"/>
            <p:cNvGrpSpPr/>
            <p:nvPr/>
          </p:nvGrpSpPr>
          <p:grpSpPr>
            <a:xfrm>
              <a:off x="2193224" y="4728662"/>
              <a:ext cx="2111484" cy="2057721"/>
              <a:chOff x="76200" y="4728660"/>
              <a:chExt cx="2111484" cy="2057721"/>
            </a:xfrm>
          </p:grpSpPr>
          <p:grpSp>
            <p:nvGrpSpPr>
              <p:cNvPr id="1400" name="Group 1399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442" name="Group 1441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8" name="Rectangle 1457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9" name="Parallelogram 1458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0" name="Parallelogram 1459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43" name="Rectangle 1442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4" name="Rectangle 1443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5" name="Rectangle 1444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6" name="Rectangle 1445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1" name="Rectangle 1450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2" name="Rectangle 1451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3" name="Rectangle 1452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4" name="Rectangle 1453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5" name="Rectangle 1454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6" name="Rectangle 1455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1" name="Group 1400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34" name="Rectangle 143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5" name="Rectangle 143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6" name="Freeform 143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7" name="Freeform 143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8" name="Rectangle 143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9" name="Oval 143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0" name="Oval 143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1" name="Rectangle 144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2" name="Group 1401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26" name="Rectangle 142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7" name="Rectangle 142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8" name="Freeform 142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9" name="Freeform 142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0" name="Rectangle 142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1" name="Oval 143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2" name="Oval 143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3" name="Rectangle 143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3" name="Group 1402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18" name="Rectangle 141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9" name="Rectangle 141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0" name="Freeform 141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1" name="Freeform 142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2" name="Rectangle 142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3" name="Oval 142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4" name="Oval 142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5" name="Rectangle 142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4" name="Group 1403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10" name="Rectangle 140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1" name="Rectangle 141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2" name="Freeform 141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3" name="Freeform 141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4" name="Rectangle 141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5" name="Oval 141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6" name="Oval 141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7" name="Rectangle 141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05" name="Straight Connector 1404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Straight Connector 1405"/>
              <p:cNvCxnSpPr>
                <a:stCxn id="1458" idx="2"/>
                <a:endCxn id="1434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Straight Connector 1406"/>
              <p:cNvCxnSpPr>
                <a:stCxn id="1458" idx="2"/>
                <a:endCxn id="1426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8" name="Straight Connector 1407"/>
              <p:cNvCxnSpPr>
                <a:stCxn id="1458" idx="2"/>
                <a:endCxn id="1418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9" name="Straight Connector 1408"/>
              <p:cNvCxnSpPr>
                <a:stCxn id="1458" idx="2"/>
                <a:endCxn id="1410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9" name="Group 1338"/>
            <p:cNvGrpSpPr/>
            <p:nvPr/>
          </p:nvGrpSpPr>
          <p:grpSpPr>
            <a:xfrm>
              <a:off x="76200" y="4728660"/>
              <a:ext cx="2111484" cy="2057721"/>
              <a:chOff x="76200" y="4728660"/>
              <a:chExt cx="2111484" cy="2057721"/>
            </a:xfrm>
          </p:grpSpPr>
          <p:grpSp>
            <p:nvGrpSpPr>
              <p:cNvPr id="1342" name="Group 1341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1384" name="Group 1383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396" name="Rectangle 1395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7" name="Rectangle 1396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8" name="Parallelogram 1397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9" name="Parallelogram 1398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85" name="Rectangle 1384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6" name="Rectangle 1385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7" name="Rectangle 1386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8" name="Rectangle 1387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9" name="Rectangle 1388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0" name="Rectangle 1389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2" name="Rectangle 1391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3" name="Rectangle 1392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4" name="Rectangle 1393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5" name="Rectangle 1394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3" name="Group 1342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376" name="Rectangle 137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7" name="Rectangle 137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8" name="Freeform 137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9" name="Freeform 137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0" name="Rectangle 137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1" name="Oval 138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2" name="Oval 138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3" name="Rectangle 138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4" name="Group 1343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368" name="Rectangle 136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9" name="Rectangle 136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0" name="Freeform 136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1" name="Freeform 137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2" name="Rectangle 137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3" name="Oval 137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4" name="Oval 137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5" name="Rectangle 137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5" name="Group 1344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360" name="Rectangle 135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1" name="Rectangle 136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2" name="Freeform 136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3" name="Freeform 136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4" name="Rectangle 136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5" name="Oval 136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6" name="Oval 136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7" name="Rectangle 136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6" name="Group 1345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352" name="Rectangle 135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3" name="Rectangle 135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4" name="Freeform 135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5" name="Freeform 135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6" name="Rectangle 135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7" name="Oval 135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8" name="Oval 135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9" name="Rectangle 135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47" name="Straight Connector 1346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8" name="Straight Connector 1347"/>
              <p:cNvCxnSpPr>
                <a:stCxn id="1397" idx="2"/>
                <a:endCxn id="1376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9" name="Straight Connector 1348"/>
              <p:cNvCxnSpPr>
                <a:stCxn id="1397" idx="2"/>
                <a:endCxn id="1368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0" name="Straight Connector 1349"/>
              <p:cNvCxnSpPr>
                <a:stCxn id="1397" idx="2"/>
                <a:endCxn id="1360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" name="Straight Connector 1350"/>
              <p:cNvCxnSpPr>
                <a:stCxn id="1397" idx="2"/>
                <a:endCxn id="1352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0" name="Straight Connector 1339"/>
            <p:cNvCxnSpPr>
              <a:stCxn id="1990" idx="2"/>
            </p:cNvCxnSpPr>
            <p:nvPr/>
          </p:nvCxnSpPr>
          <p:spPr>
            <a:xfrm flipH="1">
              <a:off x="1414334" y="3786922"/>
              <a:ext cx="1101687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Connector 1340"/>
            <p:cNvCxnSpPr>
              <a:stCxn id="1990" idx="2"/>
            </p:cNvCxnSpPr>
            <p:nvPr/>
          </p:nvCxnSpPr>
          <p:spPr>
            <a:xfrm>
              <a:off x="2516021" y="3786922"/>
              <a:ext cx="960348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3" name="Group 1992"/>
          <p:cNvGrpSpPr/>
          <p:nvPr/>
        </p:nvGrpSpPr>
        <p:grpSpPr>
          <a:xfrm>
            <a:off x="8325253" y="2980272"/>
            <a:ext cx="4228508" cy="3790023"/>
            <a:chOff x="76200" y="2996360"/>
            <a:chExt cx="4228508" cy="3790023"/>
          </a:xfrm>
        </p:grpSpPr>
        <p:grpSp>
          <p:nvGrpSpPr>
            <p:cNvPr id="1994" name="Group 1993"/>
            <p:cNvGrpSpPr/>
            <p:nvPr/>
          </p:nvGrpSpPr>
          <p:grpSpPr>
            <a:xfrm>
              <a:off x="2032617" y="2996360"/>
              <a:ext cx="1126822" cy="795166"/>
              <a:chOff x="490797" y="2905644"/>
              <a:chExt cx="1126822" cy="795166"/>
            </a:xfrm>
          </p:grpSpPr>
          <p:grpSp>
            <p:nvGrpSpPr>
              <p:cNvPr id="2113" name="Group 2112"/>
              <p:cNvGrpSpPr/>
              <p:nvPr/>
            </p:nvGrpSpPr>
            <p:grpSpPr>
              <a:xfrm>
                <a:off x="490797" y="2905644"/>
                <a:ext cx="1126822" cy="795166"/>
                <a:chOff x="2423839" y="2780508"/>
                <a:chExt cx="1126822" cy="795166"/>
              </a:xfrm>
            </p:grpSpPr>
            <p:sp>
              <p:nvSpPr>
                <p:cNvPr id="2134" name="Rectangle 2133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5" name="Rectangle 2134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6" name="Parallelogram 2135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7" name="Parallelogram 2136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14" name="Rectangle 2113"/>
              <p:cNvSpPr/>
              <p:nvPr/>
            </p:nvSpPr>
            <p:spPr>
              <a:xfrm>
                <a:off x="536717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729665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922613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115561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1308510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536717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729665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922613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1115561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1308510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532563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725511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918459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1111407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1304356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532563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725511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918459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111407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1304356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5" name="Group 1994"/>
            <p:cNvGrpSpPr/>
            <p:nvPr/>
          </p:nvGrpSpPr>
          <p:grpSpPr>
            <a:xfrm>
              <a:off x="2193224" y="4728662"/>
              <a:ext cx="2111484" cy="2057721"/>
              <a:chOff x="76200" y="4728660"/>
              <a:chExt cx="2111484" cy="2057721"/>
            </a:xfrm>
          </p:grpSpPr>
          <p:grpSp>
            <p:nvGrpSpPr>
              <p:cNvPr id="2056" name="Group 2055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2098" name="Group 2097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0" name="Rectangle 2109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1" name="Parallelogram 2110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2" name="Parallelogram 2111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99" name="Rectangle 2098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0" name="Rectangle 2099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1" name="Rectangle 2100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2" name="Rectangle 2101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3" name="Rectangle 2102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4" name="Rectangle 2103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5" name="Rectangle 2104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6" name="Rectangle 2105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7" name="Rectangle 2106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8" name="Rectangle 2107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7" name="Group 2056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90" name="Rectangle 208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1" name="Rectangle 209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2" name="Freeform 209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3" name="Freeform 209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4" name="Rectangle 209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5" name="Oval 209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6" name="Oval 209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7" name="Rectangle 209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8" name="Group 2057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82" name="Rectangle 208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3" name="Rectangle 208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4" name="Freeform 208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5" name="Freeform 208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6" name="Rectangle 208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7" name="Oval 208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8" name="Oval 208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9" name="Rectangle 208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9" name="Group 2058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74" name="Rectangle 207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5" name="Rectangle 207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6" name="Freeform 207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7" name="Freeform 207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8" name="Rectangle 207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9" name="Oval 207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0" name="Oval 207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1" name="Rectangle 208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0" name="Group 2059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66" name="Rectangle 206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7" name="Rectangle 206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8" name="Freeform 206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9" name="Freeform 206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0" name="Rectangle 206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1" name="Oval 207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2" name="Oval 207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3" name="Rectangle 207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61" name="Straight Connector 2060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Connector 2061"/>
              <p:cNvCxnSpPr>
                <a:stCxn id="2110" idx="2"/>
                <a:endCxn id="2090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2062"/>
              <p:cNvCxnSpPr>
                <a:stCxn id="2110" idx="2"/>
                <a:endCxn id="2082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4" name="Straight Connector 2063"/>
              <p:cNvCxnSpPr>
                <a:stCxn id="2110" idx="2"/>
                <a:endCxn id="2074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Connector 2064"/>
              <p:cNvCxnSpPr>
                <a:stCxn id="2110" idx="2"/>
                <a:endCxn id="2066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6" name="Group 1995"/>
            <p:cNvGrpSpPr/>
            <p:nvPr/>
          </p:nvGrpSpPr>
          <p:grpSpPr>
            <a:xfrm>
              <a:off x="76200" y="4728660"/>
              <a:ext cx="2111484" cy="2057721"/>
              <a:chOff x="76200" y="4728660"/>
              <a:chExt cx="2111484" cy="2057721"/>
            </a:xfrm>
          </p:grpSpPr>
          <p:grpSp>
            <p:nvGrpSpPr>
              <p:cNvPr id="1999" name="Group 1998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2041" name="Group 2040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3" name="Rectangle 2052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4" name="Parallelogram 2053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5" name="Parallelogram 2054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42" name="Rectangle 2041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3" name="Rectangle 2042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4" name="Rectangle 2043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5" name="Rectangle 2044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6" name="Rectangle 2045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7" name="Rectangle 2046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8" name="Rectangle 2047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9" name="Rectangle 2048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0" name="Rectangle 2049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1" name="Rectangle 2050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0" name="Group 1999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33" name="Rectangle 203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4" name="Rectangle 203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5" name="Freeform 203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6" name="Freeform 203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7" name="Rectangle 203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8" name="Oval 203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9" name="Oval 203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0" name="Rectangle 203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1" name="Group 2000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25" name="Rectangle 202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6" name="Rectangle 202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7" name="Freeform 202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8" name="Freeform 202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9" name="Rectangle 202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0" name="Oval 202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1" name="Oval 203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2" name="Rectangle 203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2" name="Group 2001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17" name="Rectangle 201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8" name="Rectangle 201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9" name="Freeform 201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0" name="Freeform 201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1" name="Rectangle 202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2" name="Oval 202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3" name="Oval 202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4" name="Rectangle 202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3" name="Group 2002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09" name="Rectangle 2008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0" name="Rectangle 2009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1" name="Freeform 2010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2" name="Freeform 201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3" name="Rectangle 201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4" name="Oval 201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5" name="Oval 201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6" name="Rectangle 201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4" name="Straight Connector 2003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5" name="Straight Connector 2004"/>
              <p:cNvCxnSpPr>
                <a:stCxn id="2053" idx="2"/>
                <a:endCxn id="2033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6" name="Straight Connector 2005"/>
              <p:cNvCxnSpPr>
                <a:stCxn id="2053" idx="2"/>
                <a:endCxn id="2025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7" name="Straight Connector 2006"/>
              <p:cNvCxnSpPr>
                <a:stCxn id="2053" idx="2"/>
                <a:endCxn id="2017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8" name="Straight Connector 2007"/>
              <p:cNvCxnSpPr>
                <a:stCxn id="2053" idx="2"/>
                <a:endCxn id="2009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7" name="Straight Connector 1996"/>
            <p:cNvCxnSpPr>
              <a:stCxn id="2135" idx="2"/>
            </p:cNvCxnSpPr>
            <p:nvPr/>
          </p:nvCxnSpPr>
          <p:spPr>
            <a:xfrm flipH="1">
              <a:off x="1414334" y="3786922"/>
              <a:ext cx="1101687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8" name="Straight Connector 1997"/>
            <p:cNvCxnSpPr>
              <a:stCxn id="2135" idx="2"/>
            </p:cNvCxnSpPr>
            <p:nvPr/>
          </p:nvCxnSpPr>
          <p:spPr>
            <a:xfrm>
              <a:off x="2516021" y="3786922"/>
              <a:ext cx="960348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8" name="Group 2137"/>
          <p:cNvGrpSpPr/>
          <p:nvPr/>
        </p:nvGrpSpPr>
        <p:grpSpPr>
          <a:xfrm>
            <a:off x="12454549" y="2992351"/>
            <a:ext cx="4228508" cy="3790023"/>
            <a:chOff x="76200" y="2996360"/>
            <a:chExt cx="4228508" cy="3790023"/>
          </a:xfrm>
        </p:grpSpPr>
        <p:grpSp>
          <p:nvGrpSpPr>
            <p:cNvPr id="2139" name="Group 2138"/>
            <p:cNvGrpSpPr/>
            <p:nvPr/>
          </p:nvGrpSpPr>
          <p:grpSpPr>
            <a:xfrm>
              <a:off x="2032617" y="2996360"/>
              <a:ext cx="1126822" cy="795166"/>
              <a:chOff x="490797" y="2905644"/>
              <a:chExt cx="1126822" cy="795166"/>
            </a:xfrm>
          </p:grpSpPr>
          <p:grpSp>
            <p:nvGrpSpPr>
              <p:cNvPr id="2258" name="Group 2257"/>
              <p:cNvGrpSpPr/>
              <p:nvPr/>
            </p:nvGrpSpPr>
            <p:grpSpPr>
              <a:xfrm>
                <a:off x="490797" y="2905644"/>
                <a:ext cx="1126822" cy="795166"/>
                <a:chOff x="2423839" y="2780508"/>
                <a:chExt cx="1126822" cy="795166"/>
              </a:xfrm>
            </p:grpSpPr>
            <p:sp>
              <p:nvSpPr>
                <p:cNvPr id="2279" name="Rectangle 2278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0" name="Rectangle 2279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1" name="Parallelogram 2280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2" name="Parallelogram 2281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9" name="Rectangle 2258"/>
              <p:cNvSpPr/>
              <p:nvPr/>
            </p:nvSpPr>
            <p:spPr>
              <a:xfrm>
                <a:off x="536717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0" name="Rectangle 2259"/>
              <p:cNvSpPr/>
              <p:nvPr/>
            </p:nvSpPr>
            <p:spPr>
              <a:xfrm>
                <a:off x="729665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1" name="Rectangle 2260"/>
              <p:cNvSpPr/>
              <p:nvPr/>
            </p:nvSpPr>
            <p:spPr>
              <a:xfrm>
                <a:off x="922613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2" name="Rectangle 2261"/>
              <p:cNvSpPr/>
              <p:nvPr/>
            </p:nvSpPr>
            <p:spPr>
              <a:xfrm>
                <a:off x="1115561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3" name="Rectangle 2262"/>
              <p:cNvSpPr/>
              <p:nvPr/>
            </p:nvSpPr>
            <p:spPr>
              <a:xfrm>
                <a:off x="1308510" y="3163473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4" name="Rectangle 2263"/>
              <p:cNvSpPr/>
              <p:nvPr/>
            </p:nvSpPr>
            <p:spPr>
              <a:xfrm>
                <a:off x="536717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5" name="Rectangle 2264"/>
              <p:cNvSpPr/>
              <p:nvPr/>
            </p:nvSpPr>
            <p:spPr>
              <a:xfrm>
                <a:off x="729665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6" name="Rectangle 2265"/>
              <p:cNvSpPr/>
              <p:nvPr/>
            </p:nvSpPr>
            <p:spPr>
              <a:xfrm>
                <a:off x="922613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7" name="Rectangle 2266"/>
              <p:cNvSpPr/>
              <p:nvPr/>
            </p:nvSpPr>
            <p:spPr>
              <a:xfrm>
                <a:off x="1115561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8" name="Rectangle 2267"/>
              <p:cNvSpPr/>
              <p:nvPr/>
            </p:nvSpPr>
            <p:spPr>
              <a:xfrm>
                <a:off x="1308510" y="3294701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9" name="Rectangle 2268"/>
              <p:cNvSpPr/>
              <p:nvPr/>
            </p:nvSpPr>
            <p:spPr>
              <a:xfrm>
                <a:off x="532563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0" name="Rectangle 2269"/>
              <p:cNvSpPr/>
              <p:nvPr/>
            </p:nvSpPr>
            <p:spPr>
              <a:xfrm>
                <a:off x="725511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1" name="Rectangle 2270"/>
              <p:cNvSpPr/>
              <p:nvPr/>
            </p:nvSpPr>
            <p:spPr>
              <a:xfrm>
                <a:off x="918459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1111407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1304356" y="3417819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4" name="Rectangle 2273"/>
              <p:cNvSpPr/>
              <p:nvPr/>
            </p:nvSpPr>
            <p:spPr>
              <a:xfrm>
                <a:off x="532563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5" name="Rectangle 2274"/>
              <p:cNvSpPr/>
              <p:nvPr/>
            </p:nvSpPr>
            <p:spPr>
              <a:xfrm>
                <a:off x="725511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6" name="Rectangle 2275"/>
              <p:cNvSpPr/>
              <p:nvPr/>
            </p:nvSpPr>
            <p:spPr>
              <a:xfrm>
                <a:off x="918459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7" name="Rectangle 2276"/>
              <p:cNvSpPr/>
              <p:nvPr/>
            </p:nvSpPr>
            <p:spPr>
              <a:xfrm>
                <a:off x="1111407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8" name="Rectangle 2277"/>
              <p:cNvSpPr/>
              <p:nvPr/>
            </p:nvSpPr>
            <p:spPr>
              <a:xfrm>
                <a:off x="1304356" y="3549047"/>
                <a:ext cx="109977" cy="844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0" name="Group 2139"/>
            <p:cNvGrpSpPr/>
            <p:nvPr/>
          </p:nvGrpSpPr>
          <p:grpSpPr>
            <a:xfrm>
              <a:off x="2193224" y="4728662"/>
              <a:ext cx="2111484" cy="2057721"/>
              <a:chOff x="76200" y="4728660"/>
              <a:chExt cx="2111484" cy="2057721"/>
            </a:xfrm>
          </p:grpSpPr>
          <p:grpSp>
            <p:nvGrpSpPr>
              <p:cNvPr id="2201" name="Group 2200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2243" name="Group 2242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254" name="Rectangle 2253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5" name="Rectangle 2254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6" name="Parallelogram 2255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7" name="Parallelogram 2256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44" name="Rectangle 2243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5" name="Rectangle 2244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6" name="Rectangle 2245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7" name="Rectangle 2246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8" name="Rectangle 2247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9" name="Rectangle 2248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0" name="Rectangle 2249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1" name="Rectangle 2250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2" name="Rectangle 2251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3" name="Rectangle 2252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2" name="Group 2201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35" name="Rectangle 223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6" name="Rectangle 223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7" name="Freeform 223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8" name="Freeform 223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9" name="Rectangle 223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0" name="Oval 223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1" name="Oval 224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2" name="Rectangle 224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3" name="Group 2202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27" name="Rectangle 222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8" name="Rectangle 222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9" name="Freeform 222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0" name="Freeform 222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1" name="Rectangle 223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2" name="Oval 223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3" name="Oval 223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4" name="Rectangle 223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4" name="Group 2203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19" name="Rectangle 2218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0" name="Rectangle 2219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1" name="Freeform 2220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2" name="Freeform 222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3" name="Rectangle 222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4" name="Oval 222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5" name="Oval 222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6" name="Rectangle 222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5" name="Group 2204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11" name="Rectangle 221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2" name="Rectangle 221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3" name="Freeform 221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4" name="Freeform 221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5" name="Rectangle 221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6" name="Oval 221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7" name="Oval 221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8" name="Rectangle 221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06" name="Straight Connector 2205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Connector 2206"/>
              <p:cNvCxnSpPr>
                <a:stCxn id="2255" idx="2"/>
                <a:endCxn id="2235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Connector 2207"/>
              <p:cNvCxnSpPr>
                <a:stCxn id="2255" idx="2"/>
                <a:endCxn id="2227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Straight Connector 2208"/>
              <p:cNvCxnSpPr>
                <a:stCxn id="2255" idx="2"/>
                <a:endCxn id="2219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0" name="Straight Connector 2209"/>
              <p:cNvCxnSpPr>
                <a:stCxn id="2255" idx="2"/>
                <a:endCxn id="2211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1" name="Group 2140"/>
            <p:cNvGrpSpPr/>
            <p:nvPr/>
          </p:nvGrpSpPr>
          <p:grpSpPr>
            <a:xfrm>
              <a:off x="76200" y="4728660"/>
              <a:ext cx="2111484" cy="2057721"/>
              <a:chOff x="76200" y="4728660"/>
              <a:chExt cx="2111484" cy="2057721"/>
            </a:xfrm>
          </p:grpSpPr>
          <p:grpSp>
            <p:nvGrpSpPr>
              <p:cNvPr id="2144" name="Group 2143"/>
              <p:cNvGrpSpPr/>
              <p:nvPr/>
            </p:nvGrpSpPr>
            <p:grpSpPr>
              <a:xfrm>
                <a:off x="871369" y="4728660"/>
                <a:ext cx="1128840" cy="490566"/>
                <a:chOff x="567991" y="2706756"/>
                <a:chExt cx="1128840" cy="490566"/>
              </a:xfrm>
            </p:grpSpPr>
            <p:grpSp>
              <p:nvGrpSpPr>
                <p:cNvPr id="2186" name="Group 2185"/>
                <p:cNvGrpSpPr/>
                <p:nvPr/>
              </p:nvGrpSpPr>
              <p:grpSpPr>
                <a:xfrm>
                  <a:off x="567991" y="2706756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197" name="Rectangle 2196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8" name="Rectangle 2197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9" name="Parallelogram 2198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0" name="Parallelogram 2199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87" name="Rectangle 2186"/>
                <p:cNvSpPr/>
                <p:nvPr/>
              </p:nvSpPr>
              <p:spPr>
                <a:xfrm>
                  <a:off x="615083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8" name="Rectangle 2187"/>
                <p:cNvSpPr/>
                <p:nvPr/>
              </p:nvSpPr>
              <p:spPr>
                <a:xfrm>
                  <a:off x="808031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9" name="Rectangle 2188"/>
                <p:cNvSpPr/>
                <p:nvPr/>
              </p:nvSpPr>
              <p:spPr>
                <a:xfrm>
                  <a:off x="1000979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0" name="Rectangle 2189"/>
                <p:cNvSpPr/>
                <p:nvPr/>
              </p:nvSpPr>
              <p:spPr>
                <a:xfrm>
                  <a:off x="1193927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1" name="Rectangle 2190"/>
                <p:cNvSpPr/>
                <p:nvPr/>
              </p:nvSpPr>
              <p:spPr>
                <a:xfrm>
                  <a:off x="1386876" y="2947042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2" name="Rectangle 2191"/>
                <p:cNvSpPr/>
                <p:nvPr/>
              </p:nvSpPr>
              <p:spPr>
                <a:xfrm>
                  <a:off x="615083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3" name="Rectangle 2192"/>
                <p:cNvSpPr/>
                <p:nvPr/>
              </p:nvSpPr>
              <p:spPr>
                <a:xfrm>
                  <a:off x="808031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4" name="Rectangle 2193"/>
                <p:cNvSpPr/>
                <p:nvPr/>
              </p:nvSpPr>
              <p:spPr>
                <a:xfrm>
                  <a:off x="1000979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5" name="Rectangle 2194"/>
                <p:cNvSpPr/>
                <p:nvPr/>
              </p:nvSpPr>
              <p:spPr>
                <a:xfrm>
                  <a:off x="1193927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6" name="Rectangle 2195"/>
                <p:cNvSpPr/>
                <p:nvPr/>
              </p:nvSpPr>
              <p:spPr>
                <a:xfrm>
                  <a:off x="1386876" y="3078270"/>
                  <a:ext cx="109977" cy="844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5" name="Group 2144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78" name="Rectangle 217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9" name="Rectangle 217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0" name="Freeform 217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1" name="Freeform 218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2" name="Rectangle 218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3" name="Oval 218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4" name="Oval 218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5" name="Rectangle 218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6" name="Group 2145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70" name="Rectangle 216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1" name="Rectangle 217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2" name="Freeform 217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3" name="Freeform 217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4" name="Rectangle 217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5" name="Oval 217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6" name="Oval 217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7" name="Rectangle 217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7" name="Group 2146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62" name="Rectangle 216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3" name="Rectangle 216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4" name="Freeform 216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5" name="Freeform 216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6" name="Rectangle 216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7" name="Oval 216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8" name="Oval 216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9" name="Rectangle 216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8" name="Group 2147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54" name="Rectangle 215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5" name="Rectangle 215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6" name="Freeform 215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7" name="Freeform 215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8" name="Rectangle 215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9" name="Oval 215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0" name="Oval 215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1" name="Rectangle 216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49" name="Straight Connector 2148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Straight Connector 2149"/>
              <p:cNvCxnSpPr>
                <a:stCxn id="2198" idx="2"/>
                <a:endCxn id="2178" idx="0"/>
              </p:cNvCxnSpPr>
              <p:nvPr/>
            </p:nvCxnSpPr>
            <p:spPr>
              <a:xfrm flipH="1">
                <a:off x="406887" y="5219225"/>
                <a:ext cx="947886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1" name="Straight Connector 2150"/>
              <p:cNvCxnSpPr>
                <a:stCxn id="2198" idx="2"/>
                <a:endCxn id="2170" idx="0"/>
              </p:cNvCxnSpPr>
              <p:nvPr/>
            </p:nvCxnSpPr>
            <p:spPr>
              <a:xfrm flipH="1">
                <a:off x="815248" y="5219225"/>
                <a:ext cx="53952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Connector 2151"/>
              <p:cNvCxnSpPr>
                <a:stCxn id="2198" idx="2"/>
                <a:endCxn id="2162" idx="0"/>
              </p:cNvCxnSpPr>
              <p:nvPr/>
            </p:nvCxnSpPr>
            <p:spPr>
              <a:xfrm flipH="1">
                <a:off x="1198609" y="5219225"/>
                <a:ext cx="156164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Connector 2152"/>
              <p:cNvCxnSpPr>
                <a:stCxn id="2198" idx="2"/>
                <a:endCxn id="2154" idx="0"/>
              </p:cNvCxnSpPr>
              <p:nvPr/>
            </p:nvCxnSpPr>
            <p:spPr>
              <a:xfrm>
                <a:off x="1354773" y="5219225"/>
                <a:ext cx="680595" cy="6292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2" name="Straight Connector 2141"/>
            <p:cNvCxnSpPr>
              <a:stCxn id="2280" idx="2"/>
            </p:cNvCxnSpPr>
            <p:nvPr/>
          </p:nvCxnSpPr>
          <p:spPr>
            <a:xfrm flipH="1">
              <a:off x="1414334" y="3786922"/>
              <a:ext cx="1101687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>
              <a:stCxn id="2280" idx="2"/>
            </p:cNvCxnSpPr>
            <p:nvPr/>
          </p:nvCxnSpPr>
          <p:spPr>
            <a:xfrm>
              <a:off x="2516021" y="3786922"/>
              <a:ext cx="960348" cy="930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5" name="Group 2334"/>
          <p:cNvGrpSpPr/>
          <p:nvPr/>
        </p:nvGrpSpPr>
        <p:grpSpPr>
          <a:xfrm>
            <a:off x="12330564" y="614739"/>
            <a:ext cx="1126822" cy="795166"/>
            <a:chOff x="490797" y="2905644"/>
            <a:chExt cx="1126822" cy="795166"/>
          </a:xfrm>
        </p:grpSpPr>
        <p:grpSp>
          <p:nvGrpSpPr>
            <p:cNvPr id="2336" name="Group 2335"/>
            <p:cNvGrpSpPr/>
            <p:nvPr/>
          </p:nvGrpSpPr>
          <p:grpSpPr>
            <a:xfrm>
              <a:off x="490797" y="2905644"/>
              <a:ext cx="1126822" cy="795166"/>
              <a:chOff x="2423839" y="2780508"/>
              <a:chExt cx="1126822" cy="795166"/>
            </a:xfrm>
          </p:grpSpPr>
          <p:sp>
            <p:nvSpPr>
              <p:cNvPr id="2357" name="Rectangle 2356"/>
              <p:cNvSpPr/>
              <p:nvPr/>
            </p:nvSpPr>
            <p:spPr>
              <a:xfrm>
                <a:off x="2583847" y="2780508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8" name="Rectangle 2357"/>
              <p:cNvSpPr/>
              <p:nvPr/>
            </p:nvSpPr>
            <p:spPr>
              <a:xfrm>
                <a:off x="2423839" y="2980246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9" name="Parallelogram 2358"/>
              <p:cNvSpPr/>
              <p:nvPr/>
            </p:nvSpPr>
            <p:spPr>
              <a:xfrm rot="5400000" flipV="1">
                <a:off x="3073866" y="3098880"/>
                <a:ext cx="795165" cy="158424"/>
              </a:xfrm>
              <a:prstGeom prst="parallelogram">
                <a:avLst>
                  <a:gd name="adj" fmla="val 12600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0" name="Parallelogram 2359"/>
              <p:cNvSpPr/>
              <p:nvPr/>
            </p:nvSpPr>
            <p:spPr>
              <a:xfrm>
                <a:off x="2423839" y="2780508"/>
                <a:ext cx="1121320" cy="195919"/>
              </a:xfrm>
              <a:prstGeom prst="parallelogram">
                <a:avLst>
                  <a:gd name="adj" fmla="val 7880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7" name="Rectangle 2336"/>
            <p:cNvSpPr/>
            <p:nvPr/>
          </p:nvSpPr>
          <p:spPr>
            <a:xfrm>
              <a:off x="536717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8" name="Rectangle 2337"/>
            <p:cNvSpPr/>
            <p:nvPr/>
          </p:nvSpPr>
          <p:spPr>
            <a:xfrm>
              <a:off x="729665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Rectangle 2338"/>
            <p:cNvSpPr/>
            <p:nvPr/>
          </p:nvSpPr>
          <p:spPr>
            <a:xfrm>
              <a:off x="922613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0" name="Rectangle 2339"/>
            <p:cNvSpPr/>
            <p:nvPr/>
          </p:nvSpPr>
          <p:spPr>
            <a:xfrm>
              <a:off x="1115561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1" name="Rectangle 2340"/>
            <p:cNvSpPr/>
            <p:nvPr/>
          </p:nvSpPr>
          <p:spPr>
            <a:xfrm>
              <a:off x="1308510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2" name="Rectangle 2341"/>
            <p:cNvSpPr/>
            <p:nvPr/>
          </p:nvSpPr>
          <p:spPr>
            <a:xfrm>
              <a:off x="536717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3" name="Rectangle 2342"/>
            <p:cNvSpPr/>
            <p:nvPr/>
          </p:nvSpPr>
          <p:spPr>
            <a:xfrm>
              <a:off x="729665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4" name="Rectangle 2343"/>
            <p:cNvSpPr/>
            <p:nvPr/>
          </p:nvSpPr>
          <p:spPr>
            <a:xfrm>
              <a:off x="922613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Rectangle 2344"/>
            <p:cNvSpPr/>
            <p:nvPr/>
          </p:nvSpPr>
          <p:spPr>
            <a:xfrm>
              <a:off x="1115561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6" name="Rectangle 2345"/>
            <p:cNvSpPr/>
            <p:nvPr/>
          </p:nvSpPr>
          <p:spPr>
            <a:xfrm>
              <a:off x="1308510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7" name="Rectangle 2346"/>
            <p:cNvSpPr/>
            <p:nvPr/>
          </p:nvSpPr>
          <p:spPr>
            <a:xfrm>
              <a:off x="532563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8" name="Rectangle 2347"/>
            <p:cNvSpPr/>
            <p:nvPr/>
          </p:nvSpPr>
          <p:spPr>
            <a:xfrm>
              <a:off x="725511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9" name="Rectangle 2348"/>
            <p:cNvSpPr/>
            <p:nvPr/>
          </p:nvSpPr>
          <p:spPr>
            <a:xfrm>
              <a:off x="918459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0" name="Rectangle 2349"/>
            <p:cNvSpPr/>
            <p:nvPr/>
          </p:nvSpPr>
          <p:spPr>
            <a:xfrm>
              <a:off x="1111407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Rectangle 2350"/>
            <p:cNvSpPr/>
            <p:nvPr/>
          </p:nvSpPr>
          <p:spPr>
            <a:xfrm>
              <a:off x="1304356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2" name="Rectangle 2351"/>
            <p:cNvSpPr/>
            <p:nvPr/>
          </p:nvSpPr>
          <p:spPr>
            <a:xfrm>
              <a:off x="532563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3" name="Rectangle 2352"/>
            <p:cNvSpPr/>
            <p:nvPr/>
          </p:nvSpPr>
          <p:spPr>
            <a:xfrm>
              <a:off x="725511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4" name="Rectangle 2353"/>
            <p:cNvSpPr/>
            <p:nvPr/>
          </p:nvSpPr>
          <p:spPr>
            <a:xfrm>
              <a:off x="918459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5" name="Rectangle 2354"/>
            <p:cNvSpPr/>
            <p:nvPr/>
          </p:nvSpPr>
          <p:spPr>
            <a:xfrm>
              <a:off x="1111407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6" name="Rectangle 2355"/>
            <p:cNvSpPr/>
            <p:nvPr/>
          </p:nvSpPr>
          <p:spPr>
            <a:xfrm>
              <a:off x="1304356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3" name="Group 2282"/>
          <p:cNvGrpSpPr/>
          <p:nvPr/>
        </p:nvGrpSpPr>
        <p:grpSpPr>
          <a:xfrm>
            <a:off x="4152392" y="619343"/>
            <a:ext cx="1126822" cy="795166"/>
            <a:chOff x="490797" y="2905644"/>
            <a:chExt cx="1126822" cy="795166"/>
          </a:xfrm>
        </p:grpSpPr>
        <p:grpSp>
          <p:nvGrpSpPr>
            <p:cNvPr id="2284" name="Group 2283"/>
            <p:cNvGrpSpPr/>
            <p:nvPr/>
          </p:nvGrpSpPr>
          <p:grpSpPr>
            <a:xfrm>
              <a:off x="490797" y="2905644"/>
              <a:ext cx="1126822" cy="795166"/>
              <a:chOff x="2423839" y="2780508"/>
              <a:chExt cx="1126822" cy="795166"/>
            </a:xfrm>
          </p:grpSpPr>
          <p:sp>
            <p:nvSpPr>
              <p:cNvPr id="2305" name="Rectangle 2304"/>
              <p:cNvSpPr/>
              <p:nvPr/>
            </p:nvSpPr>
            <p:spPr>
              <a:xfrm>
                <a:off x="2583847" y="2780508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6" name="Rectangle 2305"/>
              <p:cNvSpPr/>
              <p:nvPr/>
            </p:nvSpPr>
            <p:spPr>
              <a:xfrm>
                <a:off x="2423839" y="2980246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7" name="Parallelogram 2306"/>
              <p:cNvSpPr/>
              <p:nvPr/>
            </p:nvSpPr>
            <p:spPr>
              <a:xfrm rot="5400000" flipV="1">
                <a:off x="3073866" y="3098880"/>
                <a:ext cx="795165" cy="158424"/>
              </a:xfrm>
              <a:prstGeom prst="parallelogram">
                <a:avLst>
                  <a:gd name="adj" fmla="val 12600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8" name="Parallelogram 2307"/>
              <p:cNvSpPr/>
              <p:nvPr/>
            </p:nvSpPr>
            <p:spPr>
              <a:xfrm>
                <a:off x="2423839" y="2780508"/>
                <a:ext cx="1121320" cy="195919"/>
              </a:xfrm>
              <a:prstGeom prst="parallelogram">
                <a:avLst>
                  <a:gd name="adj" fmla="val 7880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5" name="Rectangle 2284"/>
            <p:cNvSpPr/>
            <p:nvPr/>
          </p:nvSpPr>
          <p:spPr>
            <a:xfrm>
              <a:off x="536717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6" name="Rectangle 2285"/>
            <p:cNvSpPr/>
            <p:nvPr/>
          </p:nvSpPr>
          <p:spPr>
            <a:xfrm>
              <a:off x="729665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7" name="Rectangle 2286"/>
            <p:cNvSpPr/>
            <p:nvPr/>
          </p:nvSpPr>
          <p:spPr>
            <a:xfrm>
              <a:off x="922613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8" name="Rectangle 2287"/>
            <p:cNvSpPr/>
            <p:nvPr/>
          </p:nvSpPr>
          <p:spPr>
            <a:xfrm>
              <a:off x="1115561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9" name="Rectangle 2288"/>
            <p:cNvSpPr/>
            <p:nvPr/>
          </p:nvSpPr>
          <p:spPr>
            <a:xfrm>
              <a:off x="1308510" y="3163473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0" name="Rectangle 2289"/>
            <p:cNvSpPr/>
            <p:nvPr/>
          </p:nvSpPr>
          <p:spPr>
            <a:xfrm>
              <a:off x="536717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1" name="Rectangle 2290"/>
            <p:cNvSpPr/>
            <p:nvPr/>
          </p:nvSpPr>
          <p:spPr>
            <a:xfrm>
              <a:off x="729665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Rectangle 2291"/>
            <p:cNvSpPr/>
            <p:nvPr/>
          </p:nvSpPr>
          <p:spPr>
            <a:xfrm>
              <a:off x="922613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3" name="Rectangle 2292"/>
            <p:cNvSpPr/>
            <p:nvPr/>
          </p:nvSpPr>
          <p:spPr>
            <a:xfrm>
              <a:off x="1115561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4" name="Rectangle 2293"/>
            <p:cNvSpPr/>
            <p:nvPr/>
          </p:nvSpPr>
          <p:spPr>
            <a:xfrm>
              <a:off x="1308510" y="3294701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Rectangle 2294"/>
            <p:cNvSpPr/>
            <p:nvPr/>
          </p:nvSpPr>
          <p:spPr>
            <a:xfrm>
              <a:off x="532563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Rectangle 2295"/>
            <p:cNvSpPr/>
            <p:nvPr/>
          </p:nvSpPr>
          <p:spPr>
            <a:xfrm>
              <a:off x="725511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7" name="Rectangle 2296"/>
            <p:cNvSpPr/>
            <p:nvPr/>
          </p:nvSpPr>
          <p:spPr>
            <a:xfrm>
              <a:off x="918459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8" name="Rectangle 2297"/>
            <p:cNvSpPr/>
            <p:nvPr/>
          </p:nvSpPr>
          <p:spPr>
            <a:xfrm>
              <a:off x="1111407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9" name="Rectangle 2298"/>
            <p:cNvSpPr/>
            <p:nvPr/>
          </p:nvSpPr>
          <p:spPr>
            <a:xfrm>
              <a:off x="1304356" y="3417819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0" name="Rectangle 2299"/>
            <p:cNvSpPr/>
            <p:nvPr/>
          </p:nvSpPr>
          <p:spPr>
            <a:xfrm>
              <a:off x="532563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1" name="Rectangle 2300"/>
            <p:cNvSpPr/>
            <p:nvPr/>
          </p:nvSpPr>
          <p:spPr>
            <a:xfrm>
              <a:off x="725511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2" name="Rectangle 2301"/>
            <p:cNvSpPr/>
            <p:nvPr/>
          </p:nvSpPr>
          <p:spPr>
            <a:xfrm>
              <a:off x="918459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3" name="Rectangle 2302"/>
            <p:cNvSpPr/>
            <p:nvPr/>
          </p:nvSpPr>
          <p:spPr>
            <a:xfrm>
              <a:off x="1111407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Rectangle 2303"/>
            <p:cNvSpPr/>
            <p:nvPr/>
          </p:nvSpPr>
          <p:spPr>
            <a:xfrm>
              <a:off x="1304356" y="3549047"/>
              <a:ext cx="109977" cy="844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1" name="Straight Connector 870"/>
          <p:cNvCxnSpPr/>
          <p:nvPr/>
        </p:nvCxnSpPr>
        <p:spPr>
          <a:xfrm>
            <a:off x="184472" y="43434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TextBox 872"/>
          <p:cNvSpPr txBox="1"/>
          <p:nvPr/>
        </p:nvSpPr>
        <p:spPr>
          <a:xfrm>
            <a:off x="16719260" y="4340045"/>
            <a:ext cx="1391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Edge</a:t>
            </a:r>
            <a:endParaRPr lang="en-US" sz="4800" dirty="0"/>
          </a:p>
        </p:txBody>
      </p:sp>
      <p:sp>
        <p:nvSpPr>
          <p:cNvPr id="874" name="TextBox 873"/>
          <p:cNvSpPr txBox="1"/>
          <p:nvPr/>
        </p:nvSpPr>
        <p:spPr>
          <a:xfrm>
            <a:off x="14923765" y="2183532"/>
            <a:ext cx="3204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Aggregation</a:t>
            </a:r>
            <a:endParaRPr lang="en-US" sz="4800" dirty="0"/>
          </a:p>
        </p:txBody>
      </p:sp>
      <p:sp>
        <p:nvSpPr>
          <p:cNvPr id="875" name="TextBox 874"/>
          <p:cNvSpPr txBox="1"/>
          <p:nvPr/>
        </p:nvSpPr>
        <p:spPr>
          <a:xfrm>
            <a:off x="16777082" y="-10701"/>
            <a:ext cx="1351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Core</a:t>
            </a:r>
            <a:endParaRPr lang="en-US" sz="4800" dirty="0"/>
          </a:p>
        </p:txBody>
      </p:sp>
      <p:cxnSp>
        <p:nvCxnSpPr>
          <p:cNvPr id="1307" name="Straight Connector 1306"/>
          <p:cNvCxnSpPr/>
          <p:nvPr/>
        </p:nvCxnSpPr>
        <p:spPr>
          <a:xfrm>
            <a:off x="184472" y="22098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3" name="Straight Connector 3882"/>
          <p:cNvCxnSpPr>
            <a:endCxn id="757" idx="1"/>
          </p:cNvCxnSpPr>
          <p:nvPr/>
        </p:nvCxnSpPr>
        <p:spPr>
          <a:xfrm flipH="1">
            <a:off x="2670472" y="1415371"/>
            <a:ext cx="1962130" cy="15809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5" name="Straight Connector 3884"/>
          <p:cNvCxnSpPr>
            <a:stCxn id="3817" idx="2"/>
            <a:endCxn id="2323" idx="0"/>
          </p:cNvCxnSpPr>
          <p:nvPr/>
        </p:nvCxnSpPr>
        <p:spPr>
          <a:xfrm>
            <a:off x="4632601" y="1415371"/>
            <a:ext cx="2172178" cy="1568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7" name="Straight Connector 3886"/>
          <p:cNvCxnSpPr>
            <a:stCxn id="3817" idx="2"/>
            <a:endCxn id="2540" idx="0"/>
          </p:cNvCxnSpPr>
          <p:nvPr/>
        </p:nvCxnSpPr>
        <p:spPr>
          <a:xfrm>
            <a:off x="4632601" y="1415371"/>
            <a:ext cx="6215425" cy="1568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9" name="Straight Connector 3888"/>
          <p:cNvCxnSpPr>
            <a:stCxn id="3817" idx="2"/>
            <a:endCxn id="2751" idx="0"/>
          </p:cNvCxnSpPr>
          <p:nvPr/>
        </p:nvCxnSpPr>
        <p:spPr>
          <a:xfrm>
            <a:off x="4632601" y="1415371"/>
            <a:ext cx="10424176" cy="1568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1" name="Straight Connector 3890"/>
          <p:cNvCxnSpPr>
            <a:stCxn id="3879" idx="2"/>
            <a:endCxn id="2754" idx="1"/>
          </p:cNvCxnSpPr>
          <p:nvPr/>
        </p:nvCxnSpPr>
        <p:spPr>
          <a:xfrm>
            <a:off x="12816972" y="1415371"/>
            <a:ext cx="2234248" cy="1568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3" name="Straight Connector 3892"/>
          <p:cNvCxnSpPr>
            <a:stCxn id="3879" idx="2"/>
            <a:endCxn id="2540" idx="0"/>
          </p:cNvCxnSpPr>
          <p:nvPr/>
        </p:nvCxnSpPr>
        <p:spPr>
          <a:xfrm flipH="1">
            <a:off x="10848026" y="1415371"/>
            <a:ext cx="1968946" cy="1568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5" name="Straight Connector 3894"/>
          <p:cNvCxnSpPr>
            <a:stCxn id="3879" idx="2"/>
            <a:endCxn id="2323" idx="0"/>
          </p:cNvCxnSpPr>
          <p:nvPr/>
        </p:nvCxnSpPr>
        <p:spPr>
          <a:xfrm flipH="1">
            <a:off x="6804779" y="1415371"/>
            <a:ext cx="6012193" cy="1568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7" name="Straight Connector 3896"/>
          <p:cNvCxnSpPr>
            <a:endCxn id="757" idx="1"/>
          </p:cNvCxnSpPr>
          <p:nvPr/>
        </p:nvCxnSpPr>
        <p:spPr>
          <a:xfrm flipH="1">
            <a:off x="2670472" y="1415371"/>
            <a:ext cx="10146500" cy="15809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76</cp:revision>
  <dcterms:created xsi:type="dcterms:W3CDTF">2006-08-16T00:00:00Z</dcterms:created>
  <dcterms:modified xsi:type="dcterms:W3CDTF">2014-01-14T17:51:04Z</dcterms:modified>
</cp:coreProperties>
</file>