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53407" y="1081456"/>
            <a:ext cx="483003" cy="937948"/>
            <a:chOff x="2816860" y="645160"/>
            <a:chExt cx="612140" cy="1188720"/>
          </a:xfrm>
        </p:grpSpPr>
        <p:sp>
          <p:nvSpPr>
            <p:cNvPr id="5" name="Rectangle 4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12735" y="1081456"/>
            <a:ext cx="483003" cy="937948"/>
            <a:chOff x="2816860" y="645160"/>
            <a:chExt cx="612140" cy="1188720"/>
          </a:xfrm>
        </p:grpSpPr>
        <p:sp>
          <p:nvSpPr>
            <p:cNvPr id="14" name="Rectangle 13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2063" y="1081456"/>
            <a:ext cx="483003" cy="937948"/>
            <a:chOff x="2816860" y="645160"/>
            <a:chExt cx="612140" cy="1188720"/>
          </a:xfrm>
        </p:grpSpPr>
        <p:sp>
          <p:nvSpPr>
            <p:cNvPr id="23" name="Rectangle 22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31390" y="1081456"/>
            <a:ext cx="483003" cy="937948"/>
            <a:chOff x="2816860" y="645160"/>
            <a:chExt cx="612140" cy="1188720"/>
          </a:xfrm>
        </p:grpSpPr>
        <p:sp>
          <p:nvSpPr>
            <p:cNvPr id="32" name="Rectangle 31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/>
          <p:cNvCxnSpPr>
            <a:stCxn id="5" idx="3"/>
          </p:cNvCxnSpPr>
          <p:nvPr/>
        </p:nvCxnSpPr>
        <p:spPr>
          <a:xfrm>
            <a:off x="1834406" y="1442205"/>
            <a:ext cx="1478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95738" y="1442205"/>
            <a:ext cx="1476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3" idx="3"/>
          </p:cNvCxnSpPr>
          <p:nvPr/>
        </p:nvCxnSpPr>
        <p:spPr>
          <a:xfrm>
            <a:off x="5753062" y="1442205"/>
            <a:ext cx="147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1028700" y="799996"/>
            <a:ext cx="7086600" cy="830600"/>
          </a:xfrm>
          <a:prstGeom prst="arc">
            <a:avLst>
              <a:gd name="adj1" fmla="val 10615132"/>
              <a:gd name="adj2" fmla="val 2083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353407" y="2427656"/>
            <a:ext cx="483003" cy="937948"/>
            <a:chOff x="2816860" y="645160"/>
            <a:chExt cx="612140" cy="1188720"/>
          </a:xfrm>
        </p:grpSpPr>
        <p:sp>
          <p:nvSpPr>
            <p:cNvPr id="128" name="Rectangle 127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312735" y="2427656"/>
            <a:ext cx="483003" cy="937948"/>
            <a:chOff x="2816860" y="645160"/>
            <a:chExt cx="612140" cy="1188720"/>
          </a:xfrm>
        </p:grpSpPr>
        <p:sp>
          <p:nvSpPr>
            <p:cNvPr id="120" name="Rectangle 119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272063" y="2427656"/>
            <a:ext cx="483003" cy="937948"/>
            <a:chOff x="2816860" y="645160"/>
            <a:chExt cx="612140" cy="1188720"/>
          </a:xfrm>
        </p:grpSpPr>
        <p:sp>
          <p:nvSpPr>
            <p:cNvPr id="112" name="Rectangle 111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231390" y="2427656"/>
            <a:ext cx="483003" cy="937948"/>
            <a:chOff x="2816860" y="645160"/>
            <a:chExt cx="612140" cy="1188720"/>
          </a:xfrm>
        </p:grpSpPr>
        <p:sp>
          <p:nvSpPr>
            <p:cNvPr id="104" name="Rectangle 103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/>
          <p:cNvCxnSpPr>
            <a:stCxn id="128" idx="3"/>
          </p:cNvCxnSpPr>
          <p:nvPr/>
        </p:nvCxnSpPr>
        <p:spPr>
          <a:xfrm>
            <a:off x="1834406" y="2788405"/>
            <a:ext cx="1478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95738" y="2788405"/>
            <a:ext cx="1476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12" idx="3"/>
          </p:cNvCxnSpPr>
          <p:nvPr/>
        </p:nvCxnSpPr>
        <p:spPr>
          <a:xfrm>
            <a:off x="5753062" y="2788405"/>
            <a:ext cx="147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/>
          <p:cNvSpPr/>
          <p:nvPr/>
        </p:nvSpPr>
        <p:spPr>
          <a:xfrm>
            <a:off x="1028700" y="2146196"/>
            <a:ext cx="7086600" cy="830600"/>
          </a:xfrm>
          <a:prstGeom prst="arc">
            <a:avLst>
              <a:gd name="adj1" fmla="val 10615132"/>
              <a:gd name="adj2" fmla="val 2083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1353407" y="3773856"/>
            <a:ext cx="483003" cy="937948"/>
            <a:chOff x="2816860" y="645160"/>
            <a:chExt cx="612140" cy="1188720"/>
          </a:xfrm>
        </p:grpSpPr>
        <p:sp>
          <p:nvSpPr>
            <p:cNvPr id="169" name="Rectangle 168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312735" y="3773856"/>
            <a:ext cx="483003" cy="937948"/>
            <a:chOff x="2816860" y="645160"/>
            <a:chExt cx="612140" cy="1188720"/>
          </a:xfrm>
        </p:grpSpPr>
        <p:sp>
          <p:nvSpPr>
            <p:cNvPr id="161" name="Rectangle 160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272063" y="3773856"/>
            <a:ext cx="483003" cy="937948"/>
            <a:chOff x="2816860" y="645160"/>
            <a:chExt cx="612140" cy="1188720"/>
          </a:xfrm>
        </p:grpSpPr>
        <p:sp>
          <p:nvSpPr>
            <p:cNvPr id="153" name="Rectangle 152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231390" y="3773856"/>
            <a:ext cx="483003" cy="937948"/>
            <a:chOff x="2816860" y="645160"/>
            <a:chExt cx="612140" cy="1188720"/>
          </a:xfrm>
        </p:grpSpPr>
        <p:sp>
          <p:nvSpPr>
            <p:cNvPr id="145" name="Rectangle 144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1" name="Straight Connector 140"/>
          <p:cNvCxnSpPr>
            <a:stCxn id="169" idx="3"/>
          </p:cNvCxnSpPr>
          <p:nvPr/>
        </p:nvCxnSpPr>
        <p:spPr>
          <a:xfrm>
            <a:off x="1834406" y="4134605"/>
            <a:ext cx="1478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795738" y="4134605"/>
            <a:ext cx="1476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3"/>
          </p:cNvCxnSpPr>
          <p:nvPr/>
        </p:nvCxnSpPr>
        <p:spPr>
          <a:xfrm>
            <a:off x="5753062" y="4134605"/>
            <a:ext cx="147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/>
          <p:cNvSpPr/>
          <p:nvPr/>
        </p:nvSpPr>
        <p:spPr>
          <a:xfrm>
            <a:off x="1028700" y="3492396"/>
            <a:ext cx="7086600" cy="830600"/>
          </a:xfrm>
          <a:prstGeom prst="arc">
            <a:avLst>
              <a:gd name="adj1" fmla="val 10615132"/>
              <a:gd name="adj2" fmla="val 2083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353407" y="5120056"/>
            <a:ext cx="483003" cy="937948"/>
            <a:chOff x="2816860" y="645160"/>
            <a:chExt cx="612140" cy="1188720"/>
          </a:xfrm>
        </p:grpSpPr>
        <p:sp>
          <p:nvSpPr>
            <p:cNvPr id="210" name="Rectangle 209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312735" y="5120056"/>
            <a:ext cx="483003" cy="937948"/>
            <a:chOff x="2816860" y="645160"/>
            <a:chExt cx="612140" cy="1188720"/>
          </a:xfrm>
        </p:grpSpPr>
        <p:sp>
          <p:nvSpPr>
            <p:cNvPr id="202" name="Rectangle 201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272063" y="5120056"/>
            <a:ext cx="483003" cy="937948"/>
            <a:chOff x="2816860" y="645160"/>
            <a:chExt cx="612140" cy="1188720"/>
          </a:xfrm>
        </p:grpSpPr>
        <p:sp>
          <p:nvSpPr>
            <p:cNvPr id="194" name="Rectangle 193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31390" y="5120056"/>
            <a:ext cx="483003" cy="937948"/>
            <a:chOff x="2816860" y="645160"/>
            <a:chExt cx="612140" cy="1188720"/>
          </a:xfrm>
        </p:grpSpPr>
        <p:sp>
          <p:nvSpPr>
            <p:cNvPr id="186" name="Rectangle 185"/>
            <p:cNvSpPr/>
            <p:nvPr/>
          </p:nvSpPr>
          <p:spPr>
            <a:xfrm>
              <a:off x="3045460" y="645160"/>
              <a:ext cx="381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816860" y="914400"/>
              <a:ext cx="38354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816860" y="645160"/>
              <a:ext cx="609600" cy="269240"/>
            </a:xfrm>
            <a:custGeom>
              <a:avLst/>
              <a:gdLst>
                <a:gd name="connsiteX0" fmla="*/ 0 w 617220"/>
                <a:gd name="connsiteY0" fmla="*/ 266700 h 269240"/>
                <a:gd name="connsiteX1" fmla="*/ 231140 w 617220"/>
                <a:gd name="connsiteY1" fmla="*/ 0 h 269240"/>
                <a:gd name="connsiteX2" fmla="*/ 617220 w 617220"/>
                <a:gd name="connsiteY2" fmla="*/ 0 h 269240"/>
                <a:gd name="connsiteX3" fmla="*/ 388620 w 617220"/>
                <a:gd name="connsiteY3" fmla="*/ 269240 h 269240"/>
                <a:gd name="connsiteX4" fmla="*/ 0 w 617220"/>
                <a:gd name="connsiteY4" fmla="*/ 266700 h 26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69240">
                  <a:moveTo>
                    <a:pt x="0" y="266700"/>
                  </a:moveTo>
                  <a:lnTo>
                    <a:pt x="231140" y="0"/>
                  </a:lnTo>
                  <a:lnTo>
                    <a:pt x="617220" y="0"/>
                  </a:lnTo>
                  <a:lnTo>
                    <a:pt x="388620" y="26924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3202940" y="647700"/>
              <a:ext cx="226060" cy="1186180"/>
            </a:xfrm>
            <a:custGeom>
              <a:avLst/>
              <a:gdLst>
                <a:gd name="connsiteX0" fmla="*/ 220980 w 226060"/>
                <a:gd name="connsiteY0" fmla="*/ 0 h 1186180"/>
                <a:gd name="connsiteX1" fmla="*/ 226060 w 226060"/>
                <a:gd name="connsiteY1" fmla="*/ 916940 h 1186180"/>
                <a:gd name="connsiteX2" fmla="*/ 0 w 226060"/>
                <a:gd name="connsiteY2" fmla="*/ 1186180 h 1186180"/>
                <a:gd name="connsiteX3" fmla="*/ 0 w 226060"/>
                <a:gd name="connsiteY3" fmla="*/ 261620 h 1186180"/>
                <a:gd name="connsiteX4" fmla="*/ 220980 w 226060"/>
                <a:gd name="connsiteY4" fmla="*/ 0 h 118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0" h="1186180">
                  <a:moveTo>
                    <a:pt x="220980" y="0"/>
                  </a:moveTo>
                  <a:cubicBezTo>
                    <a:pt x="222673" y="305647"/>
                    <a:pt x="224367" y="611293"/>
                    <a:pt x="226060" y="916940"/>
                  </a:cubicBezTo>
                  <a:lnTo>
                    <a:pt x="0" y="1186180"/>
                  </a:lnTo>
                  <a:lnTo>
                    <a:pt x="0" y="26162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56230" y="9906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856230" y="1295400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856229" y="1379221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856230" y="1143000"/>
              <a:ext cx="3048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Connector 181"/>
          <p:cNvCxnSpPr>
            <a:stCxn id="210" idx="3"/>
          </p:cNvCxnSpPr>
          <p:nvPr/>
        </p:nvCxnSpPr>
        <p:spPr>
          <a:xfrm>
            <a:off x="1834406" y="5480805"/>
            <a:ext cx="1478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795738" y="5480805"/>
            <a:ext cx="1476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94" idx="3"/>
          </p:cNvCxnSpPr>
          <p:nvPr/>
        </p:nvCxnSpPr>
        <p:spPr>
          <a:xfrm>
            <a:off x="5753062" y="5480805"/>
            <a:ext cx="147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rc 184"/>
          <p:cNvSpPr/>
          <p:nvPr/>
        </p:nvSpPr>
        <p:spPr>
          <a:xfrm>
            <a:off x="1028700" y="4838596"/>
            <a:ext cx="7086600" cy="830600"/>
          </a:xfrm>
          <a:prstGeom prst="arc">
            <a:avLst>
              <a:gd name="adj1" fmla="val 10615132"/>
              <a:gd name="adj2" fmla="val 2083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1694254" y="1981200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643422" y="1983205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602750" y="1981199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555547" y="1983205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694254" y="3329405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643422" y="3327401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608412" y="3329404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7555547" y="3329405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674008" y="4675605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3643422" y="4673601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597744" y="4673600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576057" y="4675605"/>
            <a:ext cx="0" cy="44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Arc 241"/>
          <p:cNvSpPr/>
          <p:nvPr/>
        </p:nvSpPr>
        <p:spPr>
          <a:xfrm rot="16200000">
            <a:off x="-1436856" y="2982744"/>
            <a:ext cx="5448404" cy="1082907"/>
          </a:xfrm>
          <a:prstGeom prst="arc">
            <a:avLst>
              <a:gd name="adj1" fmla="val 10528461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Arc 242"/>
          <p:cNvSpPr/>
          <p:nvPr/>
        </p:nvSpPr>
        <p:spPr>
          <a:xfrm rot="16200000">
            <a:off x="528079" y="2982744"/>
            <a:ext cx="5448404" cy="1082907"/>
          </a:xfrm>
          <a:prstGeom prst="arc">
            <a:avLst>
              <a:gd name="adj1" fmla="val 10528461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Arc 243"/>
          <p:cNvSpPr/>
          <p:nvPr/>
        </p:nvSpPr>
        <p:spPr>
          <a:xfrm rot="16200000">
            <a:off x="2487407" y="2982744"/>
            <a:ext cx="5448404" cy="1082907"/>
          </a:xfrm>
          <a:prstGeom prst="arc">
            <a:avLst>
              <a:gd name="adj1" fmla="val 10528461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Arc 244"/>
          <p:cNvSpPr/>
          <p:nvPr/>
        </p:nvSpPr>
        <p:spPr>
          <a:xfrm rot="16200000">
            <a:off x="4448738" y="2986306"/>
            <a:ext cx="5448404" cy="1082907"/>
          </a:xfrm>
          <a:prstGeom prst="arc">
            <a:avLst>
              <a:gd name="adj1" fmla="val 10528461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6</cp:revision>
  <dcterms:created xsi:type="dcterms:W3CDTF">2006-08-16T00:00:00Z</dcterms:created>
  <dcterms:modified xsi:type="dcterms:W3CDTF">2014-01-14T18:01:51Z</dcterms:modified>
</cp:coreProperties>
</file>