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Digital trivselanalys för BRF:er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Exempelupplägg för BRF på Kvarnholmen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Utdrag ur rapport –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943600" cy="35661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Varför mäta trivseln?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72 % av boende vill ha bättre information från styrelsen.</a:t>
            </a:r>
          </a:p>
          <a:p>
            <a:r>
              <a:t>Ökad trivsel → färre klagomål och bättre engagemang.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Metodik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Onlineformulär (Google Forms)</a:t>
            </a:r>
          </a:p>
          <a:p>
            <a:r>
              <a:t>Statistisk analys i R</a:t>
            </a:r>
          </a:p>
          <a:p>
            <a:r>
              <a:t>Anonyma svar och sekretessgaranti.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Exempel på frågor och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Skala 1–5 på:</a:t>
            </a:r>
          </a:p>
          <a:p>
            <a:r>
              <a:t>- Trivs i hemmet</a:t>
            </a:r>
          </a:p>
          <a:p>
            <a:r>
              <a:t>- Grannsämja</a:t>
            </a:r>
          </a:p>
          <a:p>
            <a:r>
              <a:t>- Trygghet</a:t>
            </a:r>
          </a:p>
          <a:p>
            <a:r>
              <a:t>- Gemensamma utrymmen</a:t>
            </a:r>
          </a:p>
          <a:p>
            <a:r>
              <a:t>- Styrelsens arbete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Fritextanalys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Temakodning och ordmoln</a:t>
            </a:r>
          </a:p>
          <a:p>
            <a:r>
              <a:t>Ex: Vanligaste ord: 'rent', 'lugnt', 'dialog'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Vad får ni som styrelse?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Diagram, index och fritextanalys:</a:t>
            </a:r>
          </a:p>
          <a:p>
            <a:r>
              <a:t>Trygghetsindex: 4,2 / 5</a:t>
            </a:r>
          </a:p>
          <a:p>
            <a:r>
              <a:t>Gemenskapsindex: 3,1 /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Paket och priser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Bas: enkät + PDF-rapport</a:t>
            </a:r>
          </a:p>
          <a:p>
            <a:r>
              <a:t>- Standard: + fritextanalys</a:t>
            </a:r>
          </a:p>
          <a:p>
            <a:r>
              <a:t>- Premium: + workshop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Pilotupplägg för Kvarnholmen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Kostnadsfri för 1–2 BRF:er mot feedback</a:t>
            </a:r>
          </a:p>
          <a:p>
            <a:r>
              <a:t>50 % rabatt för första 5 föreningar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Nästa steg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[Ditt namn och kontaktuppgifter]</a:t>
            </a:r>
          </a:p>
          <a:p>
            <a:r>
              <a:t>Boka digital genomgång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