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22B99-75EA-477A-7467-AE984C9B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8FC2A9-FD24-488B-0388-09E19407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BE6C4-FD1B-D6BC-B590-4CE0FC8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9371C8-60B8-0B29-FB4C-5E21DDC8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08E9BA-1CF6-2A03-DE80-2BEF1FF6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4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FB8DC-87E6-85E0-96EF-DAF701F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FE64FF-DBF8-5877-4B0E-CA16AFFE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953E4-F1F3-E2DE-72F0-5F17D4B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15703-7D81-DE7B-520F-A19DD718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8CA13-2D6B-5ECA-0753-E962C93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0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79AB1E-6034-418A-DB7A-F8E486A86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8B009A-C574-B015-A830-68AF9495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639FFB-91BC-C902-4CDF-CC899A43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A528B-40FC-6B34-F71B-18242E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E95644-B359-18CA-AE3A-2CDB30BD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1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DEA12-80EF-727B-55CD-C9A8D159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62D740-16D8-1034-8723-DA715A80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3E4F84-F4B9-A685-7FE5-5C76C332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17EBD-E486-6005-D59E-8ACE9058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520D6-23A8-3ACD-06DD-38B9BD8E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3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8F3CA-D51C-16FC-C08D-0B7B5254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4ED403-81D0-74F0-0F6F-32A1A9F7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96CBA7-6C91-6512-FD57-CF6EC36C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6DBE0E-C818-7610-7DAA-3CF808F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B0EFA3-F247-EB29-B1F8-A33C37BE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9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32B00-9B49-3817-C66E-6EDF0BA5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E9B9E3-0F44-FFA0-4582-CBD67893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5EC990-819E-46D4-E463-92C070C6B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3278-876E-1E28-4110-5BAAC90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D09643-66AB-2052-38B3-61896BEF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30539C-D4A9-61F2-A49C-5BE60DEA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E93A6-BD7E-5EAA-3D46-DB443AB2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87302B-AB7C-618A-A02B-C8E592BC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4002E0-ADD5-96A4-8F2B-04DBB259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C33EBB-5311-1917-32A6-BAE4BFAD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0864E9-65C8-110F-ADDA-A0229D9B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9DE3FD-BA54-95B5-9A9A-21E2978C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727B8A-1102-B4AD-5DC4-D75B4254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5B3BB2-CECF-B747-0AD8-7F57EBD9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3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4E85D-2B5E-ACED-A7FA-68A7107C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2A43B0-2F27-955F-49FA-24B162B5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EBBE6-EA59-5CE2-19E3-3EC376B6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CFCB9A-8AF6-D117-B426-8B357C9D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15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4BDF4-EE93-1AB4-7109-2B53E340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3CEFF-AF26-4726-EF4F-72B7CA95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EFACC-3D1B-55C1-37E6-E75F68D6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82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B54D-D78F-652E-5841-423D2055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23220-79FB-EE89-1154-A914EEB9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CE371C-D968-4539-515A-A006011B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C695C-BD51-78BD-99D6-BC9EEC2D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18153E-7C9C-8EB5-C7BE-F7BA341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57F947-0907-5CFD-E081-E57B726D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29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BB660-4BB7-D1BA-AD70-CB25CA27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BC79879-D6AE-F2BE-B58E-A3F8588B1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1591C9-BC92-9242-BEA0-130664EF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541016-BC1D-CBD9-D709-381FE7A8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D97BAC-30B4-5E49-2044-3106B227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F8ABA8-8CCA-B318-C211-674C675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FD5896-AC6C-D046-EB2C-06FF0103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FEF551-9D65-9DD9-8D7C-6941C78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FAFE3F-8957-6DE6-C674-38D81ABF9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8818-01CC-4878-867E-B7AC6B2E6F3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6D8A2-A2E4-A23E-8EC1-F41C39220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080C8-31D4-DCA4-9BE6-8467FE48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80C07-7520-4316-9B9F-A15418D99E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1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a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68C9F-E8BB-532A-2E97-04C67FC05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02D1C4-344B-00A4-73D6-E7F6DA2EC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830CF718-26A6-D071-AB01-81592D93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09"/>
          <a:stretch/>
        </p:blipFill>
        <p:spPr>
          <a:xfrm>
            <a:off x="0" y="2"/>
            <a:ext cx="12192000" cy="68579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54D8FDE-A878-F6E1-D750-395827157696}"/>
              </a:ext>
            </a:extLst>
          </p:cNvPr>
          <p:cNvSpPr txBox="1"/>
          <p:nvPr/>
        </p:nvSpPr>
        <p:spPr>
          <a:xfrm>
            <a:off x="492369" y="572056"/>
            <a:ext cx="4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Calisto MT" panose="020406030505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</a:t>
            </a:r>
            <a:endParaRPr lang="it-IT" sz="36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4AF6A-4561-9666-CDD9-D15DB639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Segnaposto contenuto 6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3E209CBE-FBFC-32E0-7BAB-FA4CB5EFF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2" b="69817"/>
          <a:stretch/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2927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380E2-2E2C-850D-0CD3-2BA6F2A8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4AB0CCFE-C4AE-9645-1F57-2A6D476F8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b="54726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565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0FEAE-D869-95D3-1232-6E571130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A6BDDB2C-2777-9D12-8370-EE5A398A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3" b="39635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84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2227-8E2A-8A88-721F-F6D91183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D3A6A42-92FE-3903-2FCB-40DBA267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65" b="24544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09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44A0F-A0B5-8285-599B-19A79A4A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3770F7-3CE1-F1ED-2901-0AC2C3C43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57" b="9452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866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1E719-4610-92AD-4A85-384B011C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6EEA3-B18E-8A66-A491-C1C70836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4031"/>
            <a:ext cx="10515600" cy="1182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7200" b="1" dirty="0">
                <a:hlinkClick r:id="rId2"/>
              </a:rPr>
              <a:t>https://www.dea.gov/</a:t>
            </a:r>
            <a:endParaRPr lang="it-IT" sz="7200" b="1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A83E322-F5EA-BBAE-677D-3B3A1B98E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87" b="127"/>
          <a:stretch/>
        </p:blipFill>
        <p:spPr>
          <a:xfrm>
            <a:off x="0" y="0"/>
            <a:ext cx="12192000" cy="42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6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Calisto MT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✨ ✨ ✨</dc:creator>
  <cp:lastModifiedBy>✨ ✨ ✨</cp:lastModifiedBy>
  <cp:revision>1</cp:revision>
  <dcterms:created xsi:type="dcterms:W3CDTF">2024-03-24T21:17:28Z</dcterms:created>
  <dcterms:modified xsi:type="dcterms:W3CDTF">2024-03-24T21:35:42Z</dcterms:modified>
</cp:coreProperties>
</file>