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f1c775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f1c775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f1c775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f1c775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0f1c775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0f1c775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0f1c775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0f1c775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0f1c7756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0f1c7756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CCPS530 Web Systems Development Course Project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IP GeoLocation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Trixie Xu 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1200" y="1017725"/>
            <a:ext cx="8661600" cy="3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517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850"/>
              <a:t>Website that performs reverse lookup location using IP address</a:t>
            </a:r>
            <a:endParaRPr sz="4850"/>
          </a:p>
          <a:p>
            <a:pPr indent="-3517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850"/>
              <a:t>Support a basic level of security for user access (Login Function) </a:t>
            </a:r>
            <a:endParaRPr sz="4850"/>
          </a:p>
          <a:p>
            <a:pPr indent="-3517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850"/>
              <a:t>Use IPFind to request an IP address and output langitude/longitude</a:t>
            </a:r>
            <a:endParaRPr sz="4850"/>
          </a:p>
          <a:p>
            <a:pPr indent="-3517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850"/>
              <a:t>Use Leaflet to display map of IP address location with IP address input from IPFind</a:t>
            </a:r>
            <a:endParaRPr sz="485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0" y="437575"/>
            <a:ext cx="8814200" cy="42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0" y="444646"/>
            <a:ext cx="8709476" cy="425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 Faced: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IPFind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Creating the Login System to work with the website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Putting it all together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