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/>
    <p:restoredTop sz="94581"/>
  </p:normalViewPr>
  <p:slideViewPr>
    <p:cSldViewPr snapToGrid="0" snapToObjects="1">
      <p:cViewPr varScale="1">
        <p:scale>
          <a:sx n="89" d="100"/>
          <a:sy n="89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3AF6D-E371-3944-A611-F6CCF045C2E4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9EA1-AF7D-8F49-A75D-DAB12D1C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9EA1-AF7D-8F49-A75D-DAB12D1CF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AE9A7-743C-C34B-844C-527CCBC7D7B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AB2BAA-19E9-2342-BE28-4F7285055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6766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038" y="1900237"/>
            <a:ext cx="9286875" cy="3600449"/>
          </a:xfrm>
        </p:spPr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r>
              <a:rPr lang="en-US" sz="8600" b="1" dirty="0" err="1" smtClean="0">
                <a:solidFill>
                  <a:schemeClr val="bg1"/>
                </a:solidFill>
              </a:rPr>
              <a:t>AppArel</a:t>
            </a:r>
            <a:r>
              <a:rPr lang="en-US" sz="8600" b="1" dirty="0">
                <a:solidFill>
                  <a:schemeClr val="bg1"/>
                </a:solidFill>
              </a:rPr>
              <a:t>: A Virtual Closet Mobile </a:t>
            </a:r>
            <a:r>
              <a:rPr lang="en-US" sz="8600" b="1" dirty="0" smtClean="0">
                <a:solidFill>
                  <a:schemeClr val="bg1"/>
                </a:solidFill>
              </a:rPr>
              <a:t>Application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600" b="1" dirty="0" smtClean="0"/>
          </a:p>
          <a:p>
            <a:r>
              <a:rPr lang="en-US" sz="2600" b="1" dirty="0" smtClean="0"/>
              <a:t>By Trixie Roque</a:t>
            </a:r>
          </a:p>
          <a:p>
            <a:r>
              <a:rPr lang="en-US" sz="2600" b="1" dirty="0" smtClean="0"/>
              <a:t>Loyola Marymount University</a:t>
            </a:r>
          </a:p>
          <a:p>
            <a:r>
              <a:rPr lang="en-US" sz="2600" b="1" dirty="0" smtClean="0"/>
              <a:t>CMSI 402 </a:t>
            </a:r>
          </a:p>
          <a:p>
            <a:r>
              <a:rPr lang="en-US" sz="2600" b="1" dirty="0" smtClean="0"/>
              <a:t>January 23, 2017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53402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iOS application to keep track of clothes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Target demographics will probably be mostly females, but it’s for everybody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Users can view clothing combinations before wearing</a:t>
            </a: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Will also let friends view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There are not many apps like this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Similar apps have 1-2 stars </a:t>
            </a:r>
            <a:endParaRPr lang="en-US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48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User’s Point of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Camera will be used to store clothes within the app</a:t>
            </a:r>
            <a:endParaRPr lang="en-US" sz="2200" dirty="0" smtClean="0"/>
          </a:p>
          <a:p>
            <a:r>
              <a:rPr lang="en-US" sz="2400" dirty="0" smtClean="0"/>
              <a:t>Each article of clothing will be categorized into different kinds: tops, bottoms, accessories, etc.</a:t>
            </a:r>
          </a:p>
          <a:p>
            <a:r>
              <a:rPr lang="en-US" sz="2400" dirty="0" smtClean="0"/>
              <a:t>Each will have at least the following fields:</a:t>
            </a:r>
          </a:p>
          <a:p>
            <a:pPr lvl="1"/>
            <a:r>
              <a:rPr lang="en-US" sz="2400" dirty="0" smtClean="0"/>
              <a:t>Brand</a:t>
            </a:r>
          </a:p>
          <a:p>
            <a:pPr lvl="1"/>
            <a:r>
              <a:rPr lang="en-US" sz="2400" dirty="0" smtClean="0"/>
              <a:t>Retail Price</a:t>
            </a:r>
          </a:p>
          <a:p>
            <a:pPr lvl="1"/>
            <a:r>
              <a:rPr lang="en-US" sz="2400" dirty="0" smtClean="0"/>
              <a:t>Last worn</a:t>
            </a:r>
          </a:p>
          <a:p>
            <a:r>
              <a:rPr lang="en-US" sz="2600" dirty="0"/>
              <a:t>I</a:t>
            </a:r>
            <a:r>
              <a:rPr lang="en-US" sz="2600" dirty="0" smtClean="0"/>
              <a:t>nterface for showing/sharing with friends</a:t>
            </a:r>
          </a:p>
          <a:p>
            <a:pPr lvl="1"/>
            <a:r>
              <a:rPr lang="en-US" sz="2400" dirty="0" smtClean="0"/>
              <a:t>Friends can </a:t>
            </a:r>
            <a:r>
              <a:rPr lang="en-US" sz="2400" dirty="0" err="1" smtClean="0"/>
              <a:t>upvote</a:t>
            </a:r>
            <a:r>
              <a:rPr lang="en-US" sz="2400" dirty="0" smtClean="0"/>
              <a:t>/</a:t>
            </a:r>
            <a:r>
              <a:rPr lang="en-US" sz="2400" dirty="0" err="1" smtClean="0"/>
              <a:t>downvote</a:t>
            </a:r>
            <a:r>
              <a:rPr lang="en-US" sz="2400" dirty="0" smtClean="0"/>
              <a:t> (or something similar)</a:t>
            </a:r>
          </a:p>
        </p:txBody>
      </p:sp>
    </p:spTree>
    <p:extLst>
      <p:ext uri="{BB962C8B-B14F-4D97-AF65-F5344CB8AC3E}">
        <p14:creationId xmlns:p14="http://schemas.microsoft.com/office/powerpoint/2010/main" val="1072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Operations and Technologies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Xcode</a:t>
            </a:r>
            <a:r>
              <a:rPr lang="en-US" sz="2800" dirty="0" smtClean="0"/>
              <a:t> 8</a:t>
            </a:r>
          </a:p>
          <a:p>
            <a:r>
              <a:rPr lang="en-US" sz="2800" dirty="0" smtClean="0"/>
              <a:t>Swift</a:t>
            </a:r>
          </a:p>
          <a:p>
            <a:r>
              <a:rPr lang="en-US" sz="2800" dirty="0" err="1" smtClean="0"/>
              <a:t>Cocoapods</a:t>
            </a:r>
            <a:endParaRPr lang="en-US" sz="2800" dirty="0" smtClean="0"/>
          </a:p>
          <a:p>
            <a:r>
              <a:rPr lang="en-US" sz="2800" dirty="0" smtClean="0"/>
              <a:t>SQLite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241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Preliminary Development 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02/03/17 – database setup</a:t>
            </a:r>
          </a:p>
          <a:p>
            <a:r>
              <a:rPr lang="en-US" sz="2800" dirty="0" smtClean="0"/>
              <a:t>02/17/17 – push and fetch from database</a:t>
            </a:r>
          </a:p>
          <a:p>
            <a:r>
              <a:rPr lang="en-US" sz="2800" dirty="0" smtClean="0"/>
              <a:t>03/17/17 – finish interface </a:t>
            </a:r>
          </a:p>
          <a:p>
            <a:r>
              <a:rPr lang="en-US" sz="2800" dirty="0" smtClean="0"/>
              <a:t>03/31/17 – add “sharing” feature</a:t>
            </a:r>
          </a:p>
          <a:p>
            <a:r>
              <a:rPr lang="en-US" sz="2800" dirty="0" smtClean="0"/>
              <a:t>04/14/17 – MVP </a:t>
            </a:r>
            <a:r>
              <a:rPr lang="en-US" sz="2800" dirty="0"/>
              <a:t>complete</a:t>
            </a:r>
            <a:endParaRPr lang="en-US" sz="2800" dirty="0" smtClean="0"/>
          </a:p>
          <a:p>
            <a:r>
              <a:rPr lang="en-US" sz="2800" dirty="0" smtClean="0"/>
              <a:t>05/03/17 – additional features + cleanup;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54039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8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104</TotalTime>
  <Words>174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Arial</vt:lpstr>
      <vt:lpstr>Savon</vt:lpstr>
      <vt:lpstr>PowerPoint Presentation</vt:lpstr>
      <vt:lpstr>Project Description</vt:lpstr>
      <vt:lpstr>User’s Point of View</vt:lpstr>
      <vt:lpstr>Operations and Technologies Description</vt:lpstr>
      <vt:lpstr>Preliminary Development Schedule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AppArel: A Virtual Closet Mobile Application</dc:title>
  <dc:creator>Trixie Roque</dc:creator>
  <cp:lastModifiedBy>Trixie Roque</cp:lastModifiedBy>
  <cp:revision>22</cp:revision>
  <dcterms:created xsi:type="dcterms:W3CDTF">2017-01-23T19:56:47Z</dcterms:created>
  <dcterms:modified xsi:type="dcterms:W3CDTF">2017-01-23T21:41:28Z</dcterms:modified>
</cp:coreProperties>
</file>