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84" r:id="rId4"/>
    <p:sldId id="258" r:id="rId5"/>
    <p:sldId id="285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86" r:id="rId17"/>
    <p:sldId id="288" r:id="rId18"/>
    <p:sldId id="289" r:id="rId19"/>
    <p:sldId id="290" r:id="rId20"/>
    <p:sldId id="298" r:id="rId21"/>
    <p:sldId id="292" r:id="rId22"/>
    <p:sldId id="293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>
        <p:scale>
          <a:sx n="106" d="100"/>
          <a:sy n="106" d="100"/>
        </p:scale>
        <p:origin x="-378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0DB0B-7F8D-4797-972D-70B3B58D5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9CD19A-EBA9-4B89-9AD7-5D4BEDB723D2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3754437" cy="2743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ASTRA TEAM</a:t>
            </a: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Shanti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Siburian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Diva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Hizbullah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Bangkit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Finaldi 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Bayu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priambodo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7" descr="Image result for buk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F:\Untitled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6" y="1882269"/>
            <a:ext cx="3571875" cy="31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17550"/>
            <a:ext cx="65913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3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914400"/>
            <a:ext cx="66103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1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SEQUENCE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38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1782"/>
            <a:ext cx="8534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3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70866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0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833"/>
            <a:ext cx="7543800" cy="66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2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MULYADI\Pictur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534400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LYADI\Pictur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6106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ULYADI\Pictures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5976938" cy="633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ULYADI\Pictures\1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6200"/>
            <a:ext cx="8839200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ase Diagram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71563"/>
            <a:ext cx="79248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2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09800"/>
            <a:ext cx="5791200" cy="167957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(layout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7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046"/>
            <a:ext cx="7724775" cy="67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9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1951"/>
            <a:ext cx="7848600" cy="685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7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526911" cy="645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3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3" y="-20782"/>
            <a:ext cx="781765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838200"/>
            <a:ext cx="8201025" cy="589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099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" y="1066800"/>
            <a:ext cx="893445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800" cy="587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934200" cy="838200"/>
          </a:xfrm>
        </p:spPr>
        <p:txBody>
          <a:bodyPr/>
          <a:lstStyle/>
          <a:p>
            <a:pPr algn="ctr"/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371600"/>
            <a:ext cx="6067425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803166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1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842963"/>
            <a:ext cx="62388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8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866191"/>
            <a:ext cx="61531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658</TotalTime>
  <Words>30</Words>
  <Application>Microsoft Office PowerPoint</Application>
  <PresentationFormat>On-screen Show (4:3)</PresentationFormat>
  <Paragraphs>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Composite</vt:lpstr>
      <vt:lpstr>PowerPoint Presentation</vt:lpstr>
      <vt:lpstr>Use Case Diagram</vt:lpstr>
      <vt:lpstr>Business Process</vt:lpstr>
      <vt:lpstr>Class Diagram</vt:lpstr>
      <vt:lpstr>Data Model</vt:lpstr>
      <vt:lpstr>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 (layout)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</dc:title>
  <dc:creator>ShantiSiburian</dc:creator>
  <cp:lastModifiedBy>MULYADI</cp:lastModifiedBy>
  <cp:revision>32</cp:revision>
  <dcterms:created xsi:type="dcterms:W3CDTF">2017-07-18T15:32:16Z</dcterms:created>
  <dcterms:modified xsi:type="dcterms:W3CDTF">2017-07-20T03:12:03Z</dcterms:modified>
</cp:coreProperties>
</file>