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95" r:id="rId4"/>
    <p:sldId id="298" r:id="rId5"/>
    <p:sldId id="258" r:id="rId6"/>
    <p:sldId id="299" r:id="rId7"/>
    <p:sldId id="296" r:id="rId8"/>
    <p:sldId id="300" r:id="rId9"/>
    <p:sldId id="301" r:id="rId10"/>
    <p:sldId id="302" r:id="rId11"/>
    <p:sldId id="303" r:id="rId12"/>
    <p:sldId id="304" r:id="rId13"/>
    <p:sldId id="305" r:id="rId14"/>
    <p:sldId id="268" r:id="rId15"/>
  </p:sldIdLst>
  <p:sldSz cx="12161838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9502" autoAdjust="0"/>
  </p:normalViewPr>
  <p:slideViewPr>
    <p:cSldViewPr>
      <p:cViewPr varScale="1">
        <p:scale>
          <a:sx n="78" d="100"/>
          <a:sy n="78" d="100"/>
        </p:scale>
        <p:origin x="618" y="24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D1A6-F046-4D83-A39C-7E840607F228}" type="datetimeFigureOut">
              <a:rPr lang="id-ID" smtClean="0"/>
              <a:t>20/07/2017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A0C1-DC0E-472A-991E-E749F8E79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74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80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EA0C1-DC0E-472A-991E-E749F8E798FB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53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6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3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0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8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7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4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3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0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7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0594-C552-4374-AD83-923BA7AF334B}" type="datetimeFigureOut">
              <a:rPr lang="es-ES" smtClean="0"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6270" y="1197462"/>
            <a:ext cx="3572879" cy="237555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48562" y="6453336"/>
            <a:ext cx="2585875" cy="360040"/>
          </a:xfrm>
        </p:spPr>
        <p:txBody>
          <a:bodyPr>
            <a:noAutofit/>
          </a:bodyPr>
          <a:lstStyle/>
          <a:p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14625" y="642586"/>
            <a:ext cx="7001823" cy="648072"/>
          </a:xfrm>
        </p:spPr>
        <p:txBody>
          <a:bodyPr>
            <a:noAutofit/>
          </a:bodyPr>
          <a:lstStyle/>
          <a:p>
            <a:pPr algn="l"/>
            <a:r>
              <a:rPr lang="es-HN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Technology</a:t>
            </a:r>
            <a:r>
              <a:rPr lang="es-HN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HN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40569" y="2743725"/>
            <a:ext cx="66083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Lazuardi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Arsy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Heri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Agus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Susanto</a:t>
            </a:r>
          </a:p>
          <a:p>
            <a:pPr algn="r"/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Atika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Prima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Nugraheni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6559785" y="6370836"/>
            <a:ext cx="5382584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4974755" y="1502654"/>
            <a:ext cx="7393820" cy="716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2800" b="1" dirty="0" err="1">
                <a:solidFill>
                  <a:srgbClr val="FF0000"/>
                </a:solidFill>
              </a:rPr>
              <a:t>Technology</a:t>
            </a:r>
            <a:r>
              <a:rPr lang="es-HN" sz="2800" b="1" dirty="0">
                <a:solidFill>
                  <a:srgbClr val="FF0000"/>
                </a:solidFill>
              </a:rPr>
              <a:t> Hotel Management</a:t>
            </a:r>
            <a:endParaRPr lang="es-ES" sz="2800" dirty="0">
              <a:solidFill>
                <a:srgbClr val="FF0000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4551956" y="5403948"/>
            <a:ext cx="2926865" cy="554895"/>
            <a:chOff x="3419872" y="5013176"/>
            <a:chExt cx="2200593" cy="554895"/>
          </a:xfrm>
        </p:grpSpPr>
        <p:sp>
          <p:nvSpPr>
            <p:cNvPr id="6" name="5 CuadroTexto"/>
            <p:cNvSpPr txBox="1"/>
            <p:nvPr/>
          </p:nvSpPr>
          <p:spPr>
            <a:xfrm>
              <a:off x="3923928" y="5085184"/>
              <a:ext cx="169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Cepat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8" name="Imagen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9872" y="5013176"/>
              <a:ext cx="739860" cy="55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12 Grupo"/>
          <p:cNvGrpSpPr/>
          <p:nvPr/>
        </p:nvGrpSpPr>
        <p:grpSpPr>
          <a:xfrm>
            <a:off x="392287" y="5546849"/>
            <a:ext cx="3152326" cy="521927"/>
            <a:chOff x="298376" y="5109291"/>
            <a:chExt cx="2370108" cy="521927"/>
          </a:xfrm>
        </p:grpSpPr>
        <p:sp>
          <p:nvSpPr>
            <p:cNvPr id="4" name="3 CuadroTexto"/>
            <p:cNvSpPr txBox="1"/>
            <p:nvPr/>
          </p:nvSpPr>
          <p:spPr>
            <a:xfrm>
              <a:off x="868284" y="5109291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Akurat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Imagen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8376" y="5112615"/>
              <a:ext cx="589322" cy="518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15 Grupo"/>
          <p:cNvGrpSpPr/>
          <p:nvPr/>
        </p:nvGrpSpPr>
        <p:grpSpPr>
          <a:xfrm>
            <a:off x="8736811" y="5403948"/>
            <a:ext cx="2924160" cy="1098225"/>
            <a:chOff x="6477897" y="5082107"/>
            <a:chExt cx="2198559" cy="1098225"/>
          </a:xfrm>
        </p:grpSpPr>
        <p:sp>
          <p:nvSpPr>
            <p:cNvPr id="8" name="7 CuadroTexto"/>
            <p:cNvSpPr txBox="1"/>
            <p:nvPr/>
          </p:nvSpPr>
          <p:spPr>
            <a:xfrm>
              <a:off x="6876256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Mudah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30" name="Imagen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77897" y="5082107"/>
              <a:ext cx="686391" cy="109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12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460"/>
                                  </p:stCondLst>
                                  <p:childTnLst>
                                    <p:animMotion origin="layout" path="M 0.04184 -3.33333E-6 C 0.16094 -3.33333E-6 0.28004 -3.33333E-6 0.39913 -3.33333E-6 " pathEditMode="relative" rAng="0" ptsTypes="f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6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6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6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6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10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 Título">
            <a:extLst>
              <a:ext uri="{FF2B5EF4-FFF2-40B4-BE49-F238E27FC236}">
                <a16:creationId xmlns:a16="http://schemas.microsoft.com/office/drawing/2014/main" id="{CA091283-7C18-407D-869B-AE7A66D685DB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29" y="1770670"/>
            <a:ext cx="5740360" cy="352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275" y="1863606"/>
            <a:ext cx="4934486" cy="38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11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2F3B04E6-7AAF-43FB-8DBB-4B2403001141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super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0FCC4391-F0BD-4D51-9BBB-C79B525C2DF3}"/>
              </a:ext>
            </a:extLst>
          </p:cNvPr>
          <p:cNvSpPr txBox="1">
            <a:spLocks/>
          </p:cNvSpPr>
          <p:nvPr/>
        </p:nvSpPr>
        <p:spPr>
          <a:xfrm>
            <a:off x="6469264" y="32181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Kamar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264" y="1342323"/>
            <a:ext cx="5619372" cy="3900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0" y="1700808"/>
            <a:ext cx="6010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12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2F3B04E6-7AAF-43FB-8DBB-4B2403001141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privilege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0FCC4391-F0BD-4D51-9BBB-C79B525C2DF3}"/>
              </a:ext>
            </a:extLst>
          </p:cNvPr>
          <p:cNvSpPr txBox="1">
            <a:spLocks/>
          </p:cNvSpPr>
          <p:nvPr/>
        </p:nvSpPr>
        <p:spPr>
          <a:xfrm>
            <a:off x="6469264" y="32181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027" y="1356600"/>
            <a:ext cx="5232516" cy="4078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13" y="1356600"/>
            <a:ext cx="5494058" cy="4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13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2F3B04E6-7AAF-43FB-8DBB-4B2403001141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0FCC4391-F0BD-4D51-9BBB-C79B525C2DF3}"/>
              </a:ext>
            </a:extLst>
          </p:cNvPr>
          <p:cNvSpPr txBox="1">
            <a:spLocks/>
          </p:cNvSpPr>
          <p:nvPr/>
        </p:nvSpPr>
        <p:spPr>
          <a:xfrm>
            <a:off x="6469264" y="32181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3" y="1453959"/>
            <a:ext cx="5962142" cy="41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951" y="1508129"/>
            <a:ext cx="5673301" cy="40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CuadroTexto"/>
          <p:cNvSpPr txBox="1"/>
          <p:nvPr/>
        </p:nvSpPr>
        <p:spPr>
          <a:xfrm>
            <a:off x="3234308" y="2132857"/>
            <a:ext cx="395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es-H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HN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4800" b="1" dirty="0" err="1">
                <a:solidFill>
                  <a:srgbClr val="C00000"/>
                </a:solidFill>
              </a:rPr>
              <a:t>soon</a:t>
            </a:r>
            <a:r>
              <a:rPr lang="es-HN" sz="4800" b="1" dirty="0">
                <a:solidFill>
                  <a:srgbClr val="C00000"/>
                </a:solidFill>
              </a:rPr>
              <a:t>…</a:t>
            </a:r>
            <a:endParaRPr lang="es-ES" sz="4800" b="1" dirty="0">
              <a:solidFill>
                <a:srgbClr val="C00000"/>
              </a:solidFill>
            </a:endParaRPr>
          </a:p>
        </p:txBody>
      </p:sp>
      <p:grpSp>
        <p:nvGrpSpPr>
          <p:cNvPr id="35" name="14 Grupo"/>
          <p:cNvGrpSpPr/>
          <p:nvPr/>
        </p:nvGrpSpPr>
        <p:grpSpPr>
          <a:xfrm>
            <a:off x="4548549" y="5013176"/>
            <a:ext cx="2926865" cy="554895"/>
            <a:chOff x="3419872" y="5013176"/>
            <a:chExt cx="2200593" cy="554895"/>
          </a:xfrm>
        </p:grpSpPr>
        <p:sp>
          <p:nvSpPr>
            <p:cNvPr id="36" name="5 CuadroTexto"/>
            <p:cNvSpPr txBox="1"/>
            <p:nvPr/>
          </p:nvSpPr>
          <p:spPr>
            <a:xfrm>
              <a:off x="3923928" y="5085184"/>
              <a:ext cx="169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Cepat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38" name="Imagen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9872" y="5013176"/>
              <a:ext cx="739860" cy="55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12 Grupo"/>
          <p:cNvGrpSpPr/>
          <p:nvPr/>
        </p:nvGrpSpPr>
        <p:grpSpPr>
          <a:xfrm>
            <a:off x="299781" y="5085184"/>
            <a:ext cx="3352060" cy="715581"/>
            <a:chOff x="225393" y="5085184"/>
            <a:chExt cx="2520280" cy="715581"/>
          </a:xfrm>
        </p:grpSpPr>
        <p:sp>
          <p:nvSpPr>
            <p:cNvPr id="40" name="3 CuadroTexto"/>
            <p:cNvSpPr txBox="1"/>
            <p:nvPr/>
          </p:nvSpPr>
          <p:spPr>
            <a:xfrm>
              <a:off x="827584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Akurat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4 CuadroTexto"/>
            <p:cNvSpPr txBox="1"/>
            <p:nvPr/>
          </p:nvSpPr>
          <p:spPr>
            <a:xfrm>
              <a:off x="225393" y="5546849"/>
              <a:ext cx="25202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050" dirty="0">
                <a:solidFill>
                  <a:schemeClr val="bg1"/>
                </a:solidFill>
              </a:endParaRPr>
            </a:p>
          </p:txBody>
        </p:sp>
        <p:pic>
          <p:nvPicPr>
            <p:cNvPr id="42" name="Imagen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8376" y="5112615"/>
              <a:ext cx="589322" cy="518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15 Grupo"/>
          <p:cNvGrpSpPr/>
          <p:nvPr/>
        </p:nvGrpSpPr>
        <p:grpSpPr>
          <a:xfrm>
            <a:off x="8615829" y="5082108"/>
            <a:ext cx="2924160" cy="1098225"/>
            <a:chOff x="6477897" y="5082107"/>
            <a:chExt cx="2198559" cy="1098225"/>
          </a:xfrm>
        </p:grpSpPr>
        <p:sp>
          <p:nvSpPr>
            <p:cNvPr id="44" name="7 CuadroTexto"/>
            <p:cNvSpPr txBox="1"/>
            <p:nvPr/>
          </p:nvSpPr>
          <p:spPr>
            <a:xfrm>
              <a:off x="6876256" y="5085184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Mudah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6" name="Imagen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77897" y="5082107"/>
              <a:ext cx="686391" cy="109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FE81AAE-5DE7-4742-90C8-4EFFC3617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43513" y="431236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</a:p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1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F9C3EF-3D2C-411A-8C04-915A1C979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735" y="180903"/>
            <a:ext cx="7398648" cy="57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Prosess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2</a:t>
            </a:r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532D0-6E00-4DF8-BB96-BCADCAA7C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806" y="914147"/>
            <a:ext cx="7882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0" y="-812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3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705" y="0"/>
            <a:ext cx="7337133" cy="58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000" b="1" dirty="0">
              <a:solidFill>
                <a:srgbClr val="C00000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4</a:t>
            </a:r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9CBC7-7ED8-4476-8CC7-13DCFC839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3"/>
          <a:stretch/>
        </p:blipFill>
        <p:spPr>
          <a:xfrm>
            <a:off x="2745806" y="874065"/>
            <a:ext cx="7871617" cy="4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DFD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6</a:t>
            </a:r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805" y="367104"/>
            <a:ext cx="6026569" cy="5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7</a:t>
            </a:r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AF2B34E6-E637-47F5-88FE-EB6447500FA3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 </a:t>
            </a: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2B917-A648-4E27-ABEB-BD545F876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95" y="1318039"/>
            <a:ext cx="5891744" cy="42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b="1" dirty="0"/>
              <a:t>8</a:t>
            </a:r>
            <a:endParaRPr lang="es-ES" sz="1600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AF2B34E6-E637-47F5-88FE-EB6447500FA3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5"/>
          <a:stretch/>
        </p:blipFill>
        <p:spPr>
          <a:xfrm>
            <a:off x="6795580" y="1623497"/>
            <a:ext cx="5047647" cy="371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5" y="1304340"/>
            <a:ext cx="5334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54813" y="76763"/>
            <a:ext cx="10434552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r>
              <a:rPr lang="es-HN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  <a:endParaRPr lang="es-HN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142196" y="2276872"/>
            <a:ext cx="9160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321720" y="6233910"/>
            <a:ext cx="2694458" cy="463722"/>
            <a:chOff x="241889" y="6233909"/>
            <a:chExt cx="2025855" cy="463722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7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HN" sz="2000" b="1" dirty="0" err="1">
                  <a:solidFill>
                    <a:schemeClr val="bg1"/>
                  </a:solidFill>
                </a:rPr>
                <a:t>Booking</a:t>
              </a:r>
              <a:r>
                <a:rPr lang="es-HN" sz="2000" dirty="0">
                  <a:solidFill>
                    <a:schemeClr val="bg1">
                      <a:lumMod val="75000"/>
                    </a:schemeClr>
                  </a:solidFill>
                </a:rPr>
                <a:t> Management</a:t>
              </a:r>
              <a:endParaRPr lang="es-E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41889" y="6408843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endParaRPr lang="es-ES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3723989" y="6266338"/>
            <a:ext cx="4980203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5" y="6348760"/>
            <a:ext cx="483058" cy="363192"/>
          </a:xfrm>
          <a:prstGeom prst="rect">
            <a:avLst/>
          </a:prstGeom>
        </p:spPr>
      </p:pic>
      <p:pic>
        <p:nvPicPr>
          <p:cNvPr id="46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32298" y="6356230"/>
            <a:ext cx="483058" cy="363192"/>
          </a:xfrm>
          <a:prstGeom prst="rect">
            <a:avLst/>
          </a:prstGeom>
        </p:spPr>
      </p:pic>
      <p:sp>
        <p:nvSpPr>
          <p:cNvPr id="47" name="46 Recortar rectángulo de esquina del mismo lado"/>
          <p:cNvSpPr/>
          <p:nvPr/>
        </p:nvSpPr>
        <p:spPr>
          <a:xfrm>
            <a:off x="11061122" y="-812"/>
            <a:ext cx="574639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9</a:t>
            </a:r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0646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45" y="6021289"/>
            <a:ext cx="1014269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AF2B34E6-E637-47F5-88FE-EB6447500FA3}"/>
              </a:ext>
            </a:extLst>
          </p:cNvPr>
          <p:cNvSpPr txBox="1">
            <a:spLocks/>
          </p:cNvSpPr>
          <p:nvPr/>
        </p:nvSpPr>
        <p:spPr>
          <a:xfrm>
            <a:off x="197449" y="415332"/>
            <a:ext cx="6016641" cy="863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endParaRPr lang="es-H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" b="3788"/>
          <a:stretch/>
        </p:blipFill>
        <p:spPr>
          <a:xfrm>
            <a:off x="6488975" y="1820965"/>
            <a:ext cx="5379705" cy="3564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"/>
          <a:stretch/>
        </p:blipFill>
        <p:spPr>
          <a:xfrm>
            <a:off x="160746" y="1244666"/>
            <a:ext cx="5632141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102</Words>
  <Application>Microsoft Office PowerPoint</Application>
  <PresentationFormat>Custom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ASUS</cp:lastModifiedBy>
  <cp:revision>177</cp:revision>
  <dcterms:created xsi:type="dcterms:W3CDTF">2010-06-24T19:27:56Z</dcterms:created>
  <dcterms:modified xsi:type="dcterms:W3CDTF">2017-07-20T00:25:42Z</dcterms:modified>
</cp:coreProperties>
</file>