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60" r:id="rId5"/>
    <p:sldId id="261" r:id="rId6"/>
    <p:sldId id="273" r:id="rId7"/>
    <p:sldId id="284" r:id="rId8"/>
    <p:sldId id="285" r:id="rId9"/>
    <p:sldId id="286" r:id="rId10"/>
    <p:sldId id="288" r:id="rId11"/>
    <p:sldId id="289" r:id="rId12"/>
    <p:sldId id="290" r:id="rId13"/>
    <p:sldId id="287" r:id="rId14"/>
    <p:sldId id="276" r:id="rId15"/>
    <p:sldId id="278" r:id="rId16"/>
    <p:sldId id="274" r:id="rId17"/>
    <p:sldId id="277" r:id="rId18"/>
    <p:sldId id="279" r:id="rId19"/>
    <p:sldId id="280" r:id="rId20"/>
    <p:sldId id="267" r:id="rId21"/>
    <p:sldId id="291" r:id="rId22"/>
    <p:sldId id="268" r:id="rId23"/>
    <p:sldId id="269" r:id="rId24"/>
    <p:sldId id="283" r:id="rId25"/>
    <p:sldId id="270" r:id="rId26"/>
    <p:sldId id="272" r:id="rId27"/>
    <p:sldId id="259" r:id="rId2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3" d="100"/>
          <a:sy n="83" d="100"/>
        </p:scale>
        <p:origin x="-1421" y="-82"/>
      </p:cViewPr>
      <p:guideLst>
        <p:guide orient="horz" pos="2160"/>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3859503-4E40-438D-9713-E25C1E7D7C1C}" type="datetimeFigureOut">
              <a:rPr lang="id-ID" smtClean="0"/>
              <a:t>20/07/2017</a:t>
            </a:fld>
            <a:endParaRPr lang="id-ID"/>
          </a:p>
        </p:txBody>
      </p:sp>
      <p:sp>
        <p:nvSpPr>
          <p:cNvPr id="17" name="Footer Placeholder 16"/>
          <p:cNvSpPr>
            <a:spLocks noGrp="1"/>
          </p:cNvSpPr>
          <p:nvPr>
            <p:ph type="ftr" sz="quarter" idx="11"/>
          </p:nvPr>
        </p:nvSpPr>
        <p:spPr/>
        <p:txBody>
          <a:bodyPr/>
          <a:lstStyle/>
          <a:p>
            <a:endParaRPr lang="id-ID"/>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1"/>
            <a:ext cx="457200" cy="441325"/>
          </a:xfrm>
        </p:spPr>
        <p:txBody>
          <a:bodyPr/>
          <a:lstStyle>
            <a:lvl1pPr>
              <a:defRPr>
                <a:solidFill>
                  <a:schemeClr val="accent3">
                    <a:shade val="75000"/>
                  </a:schemeClr>
                </a:solidFill>
              </a:defRPr>
            </a:lvl1pPr>
          </a:lstStyle>
          <a:p>
            <a:fld id="{429F7355-B6E3-44C5-B72E-0D9B6AD7DDC7}" type="slidenum">
              <a:rPr lang="id-ID" smtClean="0"/>
              <a:t>‹#›</a:t>
            </a:fld>
            <a:endParaRPr lang="id-ID"/>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859503-4E40-438D-9713-E25C1E7D7C1C}" type="datetimeFigureOut">
              <a:rPr lang="id-ID" smtClean="0"/>
              <a:t>20/07/2017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9F7355-B6E3-44C5-B72E-0D9B6AD7DDC7}"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2"/>
            <a:ext cx="457200" cy="441325"/>
          </a:xfrm>
        </p:spPr>
        <p:txBody>
          <a:bodyPr/>
          <a:lstStyle/>
          <a:p>
            <a:fld id="{429F7355-B6E3-44C5-B72E-0D9B6AD7DDC7}" type="slidenum">
              <a:rPr lang="id-ID" smtClean="0"/>
              <a:t>‹#›</a:t>
            </a:fld>
            <a:endParaRPr lang="id-ID"/>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859503-4E40-438D-9713-E25C1E7D7C1C}" type="datetimeFigureOut">
              <a:rPr lang="id-ID" smtClean="0"/>
              <a:t>20/07/2017</a:t>
            </a:fld>
            <a:endParaRPr lang="id-ID"/>
          </a:p>
        </p:txBody>
      </p:sp>
      <p:sp>
        <p:nvSpPr>
          <p:cNvPr id="5" name="Footer Placeholder 4"/>
          <p:cNvSpPr>
            <a:spLocks noGrp="1"/>
          </p:cNvSpPr>
          <p:nvPr>
            <p:ph type="ftr" sz="quarter" idx="11"/>
          </p:nvPr>
        </p:nvSpPr>
        <p:spPr/>
        <p:txBody>
          <a:bodyPr/>
          <a:lstStyle/>
          <a:p>
            <a:endParaRPr lang="id-ID"/>
          </a:p>
        </p:txBody>
      </p:sp>
      <p:sp>
        <p:nvSpPr>
          <p:cNvPr id="2" name="Vertical Title 1"/>
          <p:cNvSpPr>
            <a:spLocks noGrp="1"/>
          </p:cNvSpPr>
          <p:nvPr>
            <p:ph type="title" orient="vert"/>
          </p:nvPr>
        </p:nvSpPr>
        <p:spPr>
          <a:xfrm>
            <a:off x="7391400" y="304802"/>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859503-4E40-438D-9713-E25C1E7D7C1C}" type="datetimeFigureOut">
              <a:rPr lang="id-ID" smtClean="0"/>
              <a:t>20/07/2017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4361688" y="1026373"/>
            <a:ext cx="457200" cy="441325"/>
          </a:xfrm>
        </p:spPr>
        <p:txBody>
          <a:bodyPr/>
          <a:lstStyle/>
          <a:p>
            <a:fld id="{429F7355-B6E3-44C5-B72E-0D9B6AD7DDC7}" type="slidenum">
              <a:rPr lang="id-ID" smtClean="0"/>
              <a:t>‹#›</a:t>
            </a:fld>
            <a:endParaRPr lang="id-ID"/>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1"/>
            <a:ext cx="6480175"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id-ID"/>
          </a:p>
        </p:txBody>
      </p:sp>
      <p:sp>
        <p:nvSpPr>
          <p:cNvPr id="4" name="Date Placeholder 3"/>
          <p:cNvSpPr>
            <a:spLocks noGrp="1"/>
          </p:cNvSpPr>
          <p:nvPr>
            <p:ph type="dt" sz="half" idx="10"/>
          </p:nvPr>
        </p:nvSpPr>
        <p:spPr/>
        <p:txBody>
          <a:bodyPr/>
          <a:lstStyle/>
          <a:p>
            <a:fld id="{F3859503-4E40-438D-9713-E25C1E7D7C1C}" type="datetimeFigureOut">
              <a:rPr lang="id-ID" smtClean="0"/>
              <a:t>20/07/2017</a:t>
            </a:fld>
            <a:endParaRPr lang="id-ID"/>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1"/>
            <a:ext cx="457200" cy="441325"/>
          </a:xfrm>
        </p:spPr>
        <p:txBody>
          <a:bodyPr/>
          <a:lstStyle>
            <a:lvl1pPr>
              <a:defRPr>
                <a:solidFill>
                  <a:schemeClr val="accent3">
                    <a:shade val="75000"/>
                  </a:schemeClr>
                </a:solidFill>
              </a:defRPr>
            </a:lvl1pPr>
          </a:lstStyle>
          <a:p>
            <a:fld id="{429F7355-B6E3-44C5-B72E-0D9B6AD7DDC7}" type="slidenum">
              <a:rPr lang="id-ID" smtClean="0"/>
              <a:t>‹#›</a:t>
            </a:fld>
            <a:endParaRPr lang="id-ID"/>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3859503-4E40-438D-9713-E25C1E7D7C1C}" type="datetimeFigureOut">
              <a:rPr lang="id-ID" smtClean="0"/>
              <a:t>20/07/2017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9F7355-B6E3-44C5-B72E-0D9B6AD7DDC7}" type="slidenum">
              <a:rPr lang="id-ID" smtClean="0"/>
              <a:t>‹#›</a:t>
            </a:fld>
            <a:endParaRPr lang="id-ID"/>
          </a:p>
        </p:txBody>
      </p:sp>
      <p:sp>
        <p:nvSpPr>
          <p:cNvPr id="8" name="Straight Connector 7"/>
          <p:cNvSpPr>
            <a:spLocks noChangeShapeType="1"/>
          </p:cNvSpPr>
          <p:nvPr/>
        </p:nvSpPr>
        <p:spPr bwMode="auto">
          <a:xfrm flipV="1">
            <a:off x="4563081" y="1575653"/>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3" y="1524001"/>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859503-4E40-438D-9713-E25C1E7D7C1C}" type="datetimeFigureOut">
              <a:rPr lang="id-ID" smtClean="0"/>
              <a:t>20/07/2017</a:t>
            </a:fld>
            <a:endParaRPr lang="id-ID"/>
          </a:p>
        </p:txBody>
      </p:sp>
      <p:sp>
        <p:nvSpPr>
          <p:cNvPr id="8" name="Footer Placeholder 7"/>
          <p:cNvSpPr>
            <a:spLocks noGrp="1"/>
          </p:cNvSpPr>
          <p:nvPr>
            <p:ph type="ftr" sz="quarter" idx="11"/>
          </p:nvPr>
        </p:nvSpPr>
        <p:spPr>
          <a:xfrm>
            <a:off x="304800" y="6409944"/>
            <a:ext cx="3581400" cy="365760"/>
          </a:xfrm>
        </p:spPr>
        <p:txBody>
          <a:bodyPr/>
          <a:lstStyle/>
          <a:p>
            <a:endParaRPr lang="id-ID"/>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4"/>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7"/>
            <a:ext cx="457200" cy="441325"/>
          </a:xfrm>
        </p:spPr>
        <p:txBody>
          <a:bodyPr/>
          <a:lstStyle>
            <a:lvl1pPr algn="ctr">
              <a:defRPr/>
            </a:lvl1pPr>
          </a:lstStyle>
          <a:p>
            <a:fld id="{429F7355-B6E3-44C5-B72E-0D9B6AD7DDC7}" type="slidenum">
              <a:rPr lang="id-ID" smtClean="0"/>
              <a:t>‹#›</a:t>
            </a:fld>
            <a:endParaRPr lang="id-ID"/>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859503-4E40-438D-9713-E25C1E7D7C1C}" type="datetimeFigureOut">
              <a:rPr lang="id-ID" smtClean="0"/>
              <a:t>20/07/2017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a:xfrm>
            <a:off x="4343400" y="1036021"/>
            <a:ext cx="457200" cy="441325"/>
          </a:xfrm>
        </p:spPr>
        <p:txBody>
          <a:bodyPr/>
          <a:lstStyle/>
          <a:p>
            <a:fld id="{429F7355-B6E3-44C5-B72E-0D9B6AD7DDC7}"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3859503-4E40-438D-9713-E25C1E7D7C1C}" type="datetimeFigureOut">
              <a:rPr lang="id-ID" smtClean="0"/>
              <a:t>20/07/2017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29F7355-B6E3-44C5-B72E-0D9B6AD7DDC7}"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1"/>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9"/>
            <a:ext cx="457200" cy="441325"/>
          </a:xfrm>
        </p:spPr>
        <p:txBody>
          <a:bodyPr/>
          <a:lstStyle>
            <a:lvl1pPr>
              <a:defRPr>
                <a:solidFill>
                  <a:schemeClr val="accent3">
                    <a:shade val="75000"/>
                  </a:schemeClr>
                </a:solidFill>
              </a:defRPr>
            </a:lvl1pPr>
          </a:lstStyle>
          <a:p>
            <a:fld id="{429F7355-B6E3-44C5-B72E-0D9B6AD7DDC7}" type="slidenum">
              <a:rPr lang="id-ID" smtClean="0"/>
              <a:t>‹#›</a:t>
            </a:fld>
            <a:endParaRPr lang="id-ID"/>
          </a:p>
        </p:txBody>
      </p:sp>
      <p:sp>
        <p:nvSpPr>
          <p:cNvPr id="21" name="Rectangle 20"/>
          <p:cNvSpPr>
            <a:spLocks noChangeArrowheads="1"/>
          </p:cNvSpPr>
          <p:nvPr/>
        </p:nvSpPr>
        <p:spPr bwMode="auto">
          <a:xfrm>
            <a:off x="149352" y="638838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3859503-4E40-438D-9713-E25C1E7D7C1C}" type="datetimeFigureOut">
              <a:rPr lang="id-ID" smtClean="0"/>
              <a:t>20/07/2017</a:t>
            </a:fld>
            <a:endParaRPr lang="id-ID"/>
          </a:p>
        </p:txBody>
      </p:sp>
      <p:sp>
        <p:nvSpPr>
          <p:cNvPr id="6" name="Footer Placeholder 5"/>
          <p:cNvSpPr>
            <a:spLocks noGrp="1"/>
          </p:cNvSpPr>
          <p:nvPr>
            <p:ph type="ftr" sz="quarter" idx="11"/>
          </p:nvPr>
        </p:nvSpPr>
        <p:spPr>
          <a:xfrm>
            <a:off x="301752" y="6410848"/>
            <a:ext cx="3383280" cy="365760"/>
          </a:xfrm>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9"/>
            <a:ext cx="457200" cy="441325"/>
          </a:xfrm>
        </p:spPr>
        <p:txBody>
          <a:bodyPr/>
          <a:lstStyle/>
          <a:p>
            <a:fld id="{429F7355-B6E3-44C5-B72E-0D9B6AD7DDC7}" type="slidenum">
              <a:rPr lang="id-ID" smtClean="0"/>
              <a:t>‹#›</a:t>
            </a:fld>
            <a:endParaRPr lang="id-ID"/>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3859503-4E40-438D-9713-E25C1E7D7C1C}" type="datetimeFigureOut">
              <a:rPr lang="id-ID" smtClean="0"/>
              <a:t>20/07/2017</a:t>
            </a:fld>
            <a:endParaRPr lang="id-ID"/>
          </a:p>
        </p:txBody>
      </p:sp>
      <p:sp>
        <p:nvSpPr>
          <p:cNvPr id="6" name="Footer Placeholder 5"/>
          <p:cNvSpPr>
            <a:spLocks noGrp="1"/>
          </p:cNvSpPr>
          <p:nvPr>
            <p:ph type="ftr" sz="quarter" idx="11"/>
          </p:nvPr>
        </p:nvSpPr>
        <p:spPr>
          <a:xfrm>
            <a:off x="301752" y="6410848"/>
            <a:ext cx="3584448" cy="365760"/>
          </a:xfrm>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3859503-4E40-438D-9713-E25C1E7D7C1C}" type="datetimeFigureOut">
              <a:rPr lang="id-ID" smtClean="0"/>
              <a:t>20/07/2017</a:t>
            </a:fld>
            <a:endParaRPr lang="id-ID"/>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d-ID"/>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5"/>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29F7355-B6E3-44C5-B72E-0D9B6AD7DDC7}" type="slidenum">
              <a:rPr lang="id-ID" smtClean="0"/>
              <a:t>‹#›</a:t>
            </a:fld>
            <a:endParaRPr lang="id-ID"/>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b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b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b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b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b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b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b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b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b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b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1.b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b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b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b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b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b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b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b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b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b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b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b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b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938905"/>
            <a:ext cx="8458200" cy="914400"/>
          </a:xfrm>
        </p:spPr>
        <p:txBody>
          <a:bodyPr/>
          <a:lstStyle/>
          <a:p>
            <a:r>
              <a:rPr lang="id-ID" dirty="0" smtClean="0"/>
              <a:t>Dibuat oleh para pembuatnya</a:t>
            </a:r>
            <a:endParaRPr lang="id-ID" dirty="0"/>
          </a:p>
        </p:txBody>
      </p:sp>
      <p:sp>
        <p:nvSpPr>
          <p:cNvPr id="2" name="Title 1"/>
          <p:cNvSpPr>
            <a:spLocks noGrp="1"/>
          </p:cNvSpPr>
          <p:nvPr>
            <p:ph type="ctrTitle"/>
          </p:nvPr>
        </p:nvSpPr>
        <p:spPr/>
        <p:txBody>
          <a:bodyPr/>
          <a:lstStyle/>
          <a:p>
            <a:r>
              <a:rPr lang="id-ID" dirty="0" smtClean="0"/>
              <a:t>BUKAPEDIA.COM</a:t>
            </a:r>
            <a:endParaRPr lang="id-ID"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Sequence </a:t>
            </a:r>
            <a:r>
              <a:rPr lang="id-ID" dirty="0" smtClean="0"/>
              <a:t>(</a:t>
            </a:r>
            <a:r>
              <a:rPr lang="id-ID" dirty="0" smtClean="0"/>
              <a:t>S</a:t>
            </a:r>
            <a:r>
              <a:rPr lang="id-ID" dirty="0" smtClean="0"/>
              <a:t>uperAdmin To Menu)</a:t>
            </a:r>
            <a:endParaRPr lang="id-ID" dirty="0"/>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76000" y="1277559"/>
            <a:ext cx="6194581" cy="5103442"/>
          </a:xfrm>
        </p:spPr>
      </p:pic>
    </p:spTree>
    <p:extLst>
      <p:ext uri="{BB962C8B-B14F-4D97-AF65-F5344CB8AC3E}">
        <p14:creationId xmlns:p14="http://schemas.microsoft.com/office/powerpoint/2010/main" val="34632750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Sequence </a:t>
            </a:r>
            <a:r>
              <a:rPr lang="id-ID" dirty="0" smtClean="0"/>
              <a:t>(</a:t>
            </a:r>
            <a:r>
              <a:rPr lang="id-ID" dirty="0" smtClean="0"/>
              <a:t>S</a:t>
            </a:r>
            <a:r>
              <a:rPr lang="id-ID" dirty="0" smtClean="0"/>
              <a:t>uperAdmin To User)</a:t>
            </a:r>
            <a:endParaRPr lang="id-ID" dirty="0"/>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04000" y="1266504"/>
            <a:ext cx="6336000" cy="5114497"/>
          </a:xfrm>
        </p:spPr>
      </p:pic>
    </p:spTree>
    <p:extLst>
      <p:ext uri="{BB962C8B-B14F-4D97-AF65-F5344CB8AC3E}">
        <p14:creationId xmlns:p14="http://schemas.microsoft.com/office/powerpoint/2010/main" val="361174057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Sequence </a:t>
            </a:r>
            <a:r>
              <a:rPr lang="id-ID" dirty="0" smtClean="0"/>
              <a:t>(</a:t>
            </a:r>
            <a:r>
              <a:rPr lang="id-ID" dirty="0"/>
              <a:t>S</a:t>
            </a:r>
            <a:r>
              <a:rPr lang="id-ID" dirty="0" smtClean="0"/>
              <a:t>uperAdmin To Produk)</a:t>
            </a:r>
            <a:endParaRPr lang="id-ID"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96000" y="1269001"/>
            <a:ext cx="4680000" cy="5134369"/>
          </a:xfrm>
        </p:spPr>
      </p:pic>
    </p:spTree>
    <p:extLst>
      <p:ext uri="{BB962C8B-B14F-4D97-AF65-F5344CB8AC3E}">
        <p14:creationId xmlns:p14="http://schemas.microsoft.com/office/powerpoint/2010/main" val="33008022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Sequence </a:t>
            </a:r>
            <a:r>
              <a:rPr lang="id-ID" dirty="0" smtClean="0"/>
              <a:t>(</a:t>
            </a:r>
            <a:r>
              <a:rPr lang="id-ID" dirty="0"/>
              <a:t>S</a:t>
            </a:r>
            <a:r>
              <a:rPr lang="id-ID" dirty="0" smtClean="0"/>
              <a:t>uperAdmin To Penjualan)</a:t>
            </a:r>
            <a:endParaRPr lang="id-ID" dirty="0"/>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68000" y="1276981"/>
            <a:ext cx="4608000" cy="5112900"/>
          </a:xfrm>
        </p:spPr>
      </p:pic>
    </p:spTree>
    <p:extLst>
      <p:ext uri="{BB962C8B-B14F-4D97-AF65-F5344CB8AC3E}">
        <p14:creationId xmlns:p14="http://schemas.microsoft.com/office/powerpoint/2010/main" val="24035662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altLang="en-US" dirty="0" smtClean="0"/>
              <a:t>DFD </a:t>
            </a:r>
            <a:r>
              <a:rPr lang="id-ID" altLang="en-US" dirty="0" smtClean="0"/>
              <a:t>Level 0</a:t>
            </a:r>
            <a:endParaRPr lang="id-ID"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619" y="1269000"/>
            <a:ext cx="6560381" cy="4945262"/>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altLang="en-US" dirty="0" smtClean="0"/>
              <a:t>DFD  </a:t>
            </a:r>
            <a:r>
              <a:rPr lang="id-ID" altLang="en-US" dirty="0"/>
              <a:t>(Level 1) </a:t>
            </a:r>
            <a:r>
              <a:rPr lang="id-ID" altLang="en-US" dirty="0" smtClean="0"/>
              <a:t>Manage </a:t>
            </a:r>
            <a:r>
              <a:rPr lang="id-ID" altLang="en-US" dirty="0" smtClean="0"/>
              <a:t>Role</a:t>
            </a:r>
            <a:r>
              <a:rPr lang="id-ID" altLang="en-US" dirty="0"/>
              <a:t> </a:t>
            </a:r>
            <a:r>
              <a:rPr lang="id-ID" altLang="en-US" dirty="0" smtClean="0"/>
              <a:t>(cont...)</a:t>
            </a:r>
            <a:endParaRPr lang="id-ID"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524" y="1276239"/>
            <a:ext cx="6780952" cy="5104762"/>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DFD</a:t>
            </a:r>
            <a:r>
              <a:rPr lang="id-ID" altLang="en-US" dirty="0" smtClean="0"/>
              <a:t> </a:t>
            </a:r>
            <a:r>
              <a:rPr lang="id-ID" altLang="en-US" dirty="0"/>
              <a:t>(Level 1) </a:t>
            </a:r>
            <a:r>
              <a:rPr lang="id-ID" altLang="en-US" dirty="0" smtClean="0"/>
              <a:t>Manage </a:t>
            </a:r>
            <a:r>
              <a:rPr lang="id-ID" altLang="en-US" dirty="0" smtClean="0"/>
              <a:t>Menu</a:t>
            </a:r>
            <a:r>
              <a:rPr lang="id-ID" altLang="en-US" dirty="0"/>
              <a:t> </a:t>
            </a:r>
            <a:r>
              <a:rPr lang="id-ID" altLang="en-US" dirty="0" smtClean="0"/>
              <a:t>(cont...)</a:t>
            </a:r>
            <a:endParaRPr lang="id-ID"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667" y="1305576"/>
            <a:ext cx="6866667" cy="5123809"/>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altLang="en-US" dirty="0" smtClean="0"/>
              <a:t>DFD (Level 1) </a:t>
            </a:r>
            <a:r>
              <a:rPr lang="id-ID" altLang="en-US" dirty="0" smtClean="0"/>
              <a:t>Manage </a:t>
            </a:r>
            <a:r>
              <a:rPr lang="id-ID" altLang="en-US" dirty="0"/>
              <a:t>U</a:t>
            </a:r>
            <a:r>
              <a:rPr lang="id-ID" altLang="en-US" dirty="0" smtClean="0"/>
              <a:t>ser (cont...)</a:t>
            </a:r>
            <a:endParaRPr lang="id-ID"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000" y="1269001"/>
            <a:ext cx="6800000" cy="4847619"/>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altLang="en-US" dirty="0" smtClean="0"/>
              <a:t>DFD </a:t>
            </a:r>
            <a:r>
              <a:rPr lang="id-ID" altLang="en-US" dirty="0"/>
              <a:t>(Level 1) </a:t>
            </a:r>
            <a:r>
              <a:rPr lang="id-ID" altLang="en-US" dirty="0" smtClean="0"/>
              <a:t>Manage </a:t>
            </a:r>
            <a:r>
              <a:rPr lang="id-ID" altLang="en-US" dirty="0" smtClean="0"/>
              <a:t>Produk</a:t>
            </a:r>
            <a:r>
              <a:rPr lang="id-ID" altLang="en-US" dirty="0"/>
              <a:t> </a:t>
            </a:r>
            <a:r>
              <a:rPr lang="id-ID" altLang="en-US" dirty="0" smtClean="0"/>
              <a:t>(cont...)</a:t>
            </a:r>
            <a:endParaRPr lang="id-ID"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509" y="1269001"/>
            <a:ext cx="5039491" cy="5112000"/>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smtClean="0"/>
              <a:t>DFD </a:t>
            </a:r>
            <a:r>
              <a:rPr lang="id-ID" altLang="en-US" dirty="0"/>
              <a:t>(Level 1) </a:t>
            </a:r>
            <a:r>
              <a:rPr lang="id-ID" altLang="en-US" dirty="0"/>
              <a:t>Manage </a:t>
            </a:r>
            <a:r>
              <a:rPr lang="id-ID" altLang="en-US" dirty="0" smtClean="0"/>
              <a:t>Penjualan (</a:t>
            </a:r>
            <a:r>
              <a:rPr lang="id-ID" altLang="en-US" dirty="0"/>
              <a:t>cont...)</a:t>
            </a:r>
            <a:endParaRPr lang="id-ID"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002" y="1269000"/>
            <a:ext cx="5347823" cy="5112001"/>
          </a:xfrm>
          <a:prstGeom prst="rect">
            <a:avLst/>
          </a:prstGeom>
        </p:spPr>
      </p:pic>
    </p:spTree>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19000" cy="426600"/>
          </a:xfrm>
        </p:spPr>
        <p:txBody>
          <a:bodyPr vert="horz"/>
          <a:lstStyle/>
          <a:p>
            <a:pPr algn="ctr"/>
            <a:r>
              <a:rPr lang="id-ID" sz="1600" dirty="0" smtClean="0"/>
              <a:t>BUKAPEDIA.COM</a:t>
            </a:r>
            <a:endParaRPr lang="id-ID" sz="2000" dirty="0"/>
          </a:p>
        </p:txBody>
      </p:sp>
      <p:sp>
        <p:nvSpPr>
          <p:cNvPr id="6" name="Text Placeholder 5"/>
          <p:cNvSpPr>
            <a:spLocks noGrp="1"/>
          </p:cNvSpPr>
          <p:nvPr>
            <p:ph type="body" idx="2"/>
          </p:nvPr>
        </p:nvSpPr>
        <p:spPr/>
        <p:txBody>
          <a:bodyPr>
            <a:noAutofit/>
          </a:bodyPr>
          <a:lstStyle/>
          <a:p>
            <a:r>
              <a:rPr lang="id-ID" dirty="0" smtClean="0"/>
              <a:t>BukaPedia adalah Perusahaan yang bergerak dalam bidang  Order Barang, Pemesanan barang yang dapat dilakukan berupa dua tipe, yaitu barang elektronik dan non elektronik, perusahaan ini sedang berkembang pesat, aplikasi kami telah dipakai oleh 250 juta orang di dunia</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273138" y="2557550"/>
            <a:ext cx="5340927" cy="1666702"/>
          </a:xfr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L</a:t>
            </a:r>
            <a:r>
              <a:rPr lang="id-ID" dirty="0" smtClean="0"/>
              <a:t>ayout Dashboard</a:t>
            </a:r>
            <a:endParaRPr lang="id-ID"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86" y="1269000"/>
            <a:ext cx="7171428" cy="4733333"/>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L</a:t>
            </a:r>
            <a:r>
              <a:rPr lang="id-ID" dirty="0" smtClean="0"/>
              <a:t>ayout </a:t>
            </a:r>
            <a:r>
              <a:rPr lang="id-ID" dirty="0"/>
              <a:t>Menu </a:t>
            </a:r>
            <a:r>
              <a:rPr lang="id-ID" dirty="0" smtClean="0"/>
              <a:t>Produk</a:t>
            </a:r>
            <a:endParaRPr lang="id-ID"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951" y="1269000"/>
            <a:ext cx="7438095" cy="5314286"/>
          </a:xfrm>
          <a:prstGeom prst="rect">
            <a:avLst/>
          </a:prstGeom>
        </p:spPr>
      </p:pic>
    </p:spTree>
    <p:extLst>
      <p:ext uri="{BB962C8B-B14F-4D97-AF65-F5344CB8AC3E}">
        <p14:creationId xmlns:p14="http://schemas.microsoft.com/office/powerpoint/2010/main" val="4181342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Layout Menu </a:t>
            </a:r>
            <a:r>
              <a:rPr lang="id-ID" dirty="0"/>
              <a:t>P</a:t>
            </a:r>
            <a:r>
              <a:rPr lang="id-ID" dirty="0" smtClean="0"/>
              <a:t>roduk </a:t>
            </a:r>
            <a:r>
              <a:rPr lang="id-ID" dirty="0"/>
              <a:t>(cont...)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800" y="1269000"/>
            <a:ext cx="7438095" cy="5314286"/>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a:t>
            </a:r>
            <a:r>
              <a:rPr lang="id-ID" dirty="0" smtClean="0"/>
              <a:t>ayout </a:t>
            </a:r>
            <a:r>
              <a:rPr lang="id-ID" dirty="0"/>
              <a:t>M</a:t>
            </a:r>
            <a:r>
              <a:rPr lang="id-ID" dirty="0" smtClean="0"/>
              <a:t>enu </a:t>
            </a:r>
            <a:r>
              <a:rPr lang="id-ID" dirty="0" smtClean="0"/>
              <a:t>P</a:t>
            </a:r>
            <a:r>
              <a:rPr lang="id-ID" dirty="0" smtClean="0"/>
              <a:t>enjualan</a:t>
            </a:r>
            <a:endParaRPr lang="id-ID"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952" y="1282714"/>
            <a:ext cx="7438095" cy="5314286"/>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altLang="en-US" dirty="0"/>
              <a:t>L</a:t>
            </a:r>
            <a:r>
              <a:rPr lang="id-ID" altLang="en-US" dirty="0" smtClean="0"/>
              <a:t>ayout </a:t>
            </a:r>
            <a:r>
              <a:rPr lang="id-ID" altLang="en-US" dirty="0"/>
              <a:t>M</a:t>
            </a:r>
            <a:r>
              <a:rPr lang="id-ID" altLang="en-US" dirty="0" smtClean="0"/>
              <a:t>enu </a:t>
            </a:r>
            <a:r>
              <a:rPr lang="id-ID" altLang="en-US" dirty="0"/>
              <a:t>P</a:t>
            </a:r>
            <a:r>
              <a:rPr lang="id-ID" altLang="en-US" dirty="0" smtClean="0"/>
              <a:t>enjualan</a:t>
            </a:r>
            <a:r>
              <a:rPr lang="id-ID" dirty="0" smtClean="0"/>
              <a:t> </a:t>
            </a:r>
            <a:r>
              <a:rPr lang="id-ID" dirty="0"/>
              <a:t>(cont...)</a:t>
            </a:r>
            <a:endParaRPr lang="id-ID"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000" y="1307825"/>
            <a:ext cx="6715844" cy="507317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L</a:t>
            </a:r>
            <a:r>
              <a:rPr lang="id-ID" dirty="0" smtClean="0"/>
              <a:t>ayout </a:t>
            </a:r>
            <a:r>
              <a:rPr lang="id-ID" dirty="0"/>
              <a:t>M</a:t>
            </a:r>
            <a:r>
              <a:rPr lang="id-ID" dirty="0" smtClean="0"/>
              <a:t>enu </a:t>
            </a:r>
            <a:r>
              <a:rPr lang="id-ID" dirty="0"/>
              <a:t>U</a:t>
            </a:r>
            <a:r>
              <a:rPr lang="id-ID" dirty="0" smtClean="0"/>
              <a:t>ser</a:t>
            </a:r>
            <a:endParaRPr lang="id-ID"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000" y="1319584"/>
            <a:ext cx="6181130" cy="5061416"/>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L</a:t>
            </a:r>
            <a:r>
              <a:rPr lang="id-ID" dirty="0" smtClean="0"/>
              <a:t>ayout </a:t>
            </a:r>
            <a:r>
              <a:rPr lang="id-ID" dirty="0"/>
              <a:t>M</a:t>
            </a:r>
            <a:r>
              <a:rPr lang="id-ID" dirty="0" smtClean="0"/>
              <a:t>enu </a:t>
            </a:r>
            <a:r>
              <a:rPr lang="id-ID" dirty="0" smtClean="0"/>
              <a:t>User </a:t>
            </a:r>
            <a:r>
              <a:rPr lang="id-ID" dirty="0"/>
              <a:t>(cont...)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00" y="1278846"/>
            <a:ext cx="8460000" cy="4678573"/>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ytimg.com/vi/S_-mAvCUC_Q/hq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620689"/>
            <a:ext cx="7128792" cy="53465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19672" y="2132857"/>
            <a:ext cx="280831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dirty="0" smtClean="0">
                <a:latin typeface="Berlin Sans FB Demi" pitchFamily="34" charset="0"/>
              </a:rPr>
              <a:t>TERIMA KASIH SHAAYYYY</a:t>
            </a:r>
            <a:endParaRPr lang="id-ID" sz="4000" dirty="0">
              <a:latin typeface="Berlin Sans FB Demi"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Usecase</a:t>
            </a:r>
            <a:endParaRPr lang="id-ID"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700000" y="1302894"/>
            <a:ext cx="3744000" cy="5069999"/>
          </a:xfr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Bussiness </a:t>
            </a:r>
            <a:r>
              <a:rPr lang="id-ID" dirty="0" smtClean="0"/>
              <a:t>Process</a:t>
            </a:r>
            <a:endParaRPr lang="id-ID"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68541" y="1527175"/>
            <a:ext cx="8370409" cy="4572000"/>
          </a:xfr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Class diagram</a:t>
            </a:r>
            <a:endParaRPr lang="id-ID"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2468" y="1629000"/>
            <a:ext cx="8870318" cy="4391999"/>
          </a:xfr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ERD</a:t>
            </a:r>
            <a:endParaRPr lang="id-ID"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76" y="1413000"/>
            <a:ext cx="8730445" cy="4031999"/>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Sequence </a:t>
            </a:r>
            <a:r>
              <a:rPr lang="id-ID" dirty="0" smtClean="0"/>
              <a:t>(</a:t>
            </a:r>
            <a:r>
              <a:rPr lang="id-ID" dirty="0" smtClean="0"/>
              <a:t>Admin)</a:t>
            </a:r>
            <a:endParaRPr lang="id-ID"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34718" y="1268999"/>
            <a:ext cx="4713282" cy="5170881"/>
          </a:xfrm>
        </p:spPr>
      </p:pic>
    </p:spTree>
    <p:extLst>
      <p:ext uri="{BB962C8B-B14F-4D97-AF65-F5344CB8AC3E}">
        <p14:creationId xmlns:p14="http://schemas.microsoft.com/office/powerpoint/2010/main" val="13213415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Sequence </a:t>
            </a:r>
            <a:r>
              <a:rPr lang="id-ID" dirty="0" smtClean="0"/>
              <a:t>(</a:t>
            </a:r>
            <a:r>
              <a:rPr lang="id-ID" dirty="0" smtClean="0"/>
              <a:t>Sales)</a:t>
            </a:r>
            <a:endParaRPr lang="id-ID"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68000" y="1276981"/>
            <a:ext cx="4608000" cy="5112900"/>
          </a:xfrm>
        </p:spPr>
      </p:pic>
    </p:spTree>
    <p:extLst>
      <p:ext uri="{BB962C8B-B14F-4D97-AF65-F5344CB8AC3E}">
        <p14:creationId xmlns:p14="http://schemas.microsoft.com/office/powerpoint/2010/main" val="292562581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Sequence </a:t>
            </a:r>
            <a:r>
              <a:rPr lang="id-ID" dirty="0" smtClean="0"/>
              <a:t>(</a:t>
            </a:r>
            <a:r>
              <a:rPr lang="id-ID" dirty="0" smtClean="0"/>
              <a:t>S</a:t>
            </a:r>
            <a:r>
              <a:rPr lang="id-ID" dirty="0" smtClean="0"/>
              <a:t>uperAdmin To Role)</a:t>
            </a:r>
            <a:endParaRPr lang="id-ID" dirty="0"/>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16000" y="1281356"/>
            <a:ext cx="6912000" cy="5090530"/>
          </a:xfrm>
        </p:spPr>
      </p:pic>
    </p:spTree>
    <p:extLst>
      <p:ext uri="{BB962C8B-B14F-4D97-AF65-F5344CB8AC3E}">
        <p14:creationId xmlns:p14="http://schemas.microsoft.com/office/powerpoint/2010/main" val="4190724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254</TotalTime>
  <Words>177</Words>
  <Application>Microsoft Office PowerPoint</Application>
  <PresentationFormat>On-screen Show (4:3)</PresentationFormat>
  <Paragraphs>29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Civic</vt:lpstr>
      <vt:lpstr>BUKAPEDIA.COM</vt:lpstr>
      <vt:lpstr>BUKAPEDIA.COM</vt:lpstr>
      <vt:lpstr>Usecase</vt:lpstr>
      <vt:lpstr>Bussiness Process</vt:lpstr>
      <vt:lpstr>Class diagram</vt:lpstr>
      <vt:lpstr>ERD</vt:lpstr>
      <vt:lpstr>Sequence (Admin)</vt:lpstr>
      <vt:lpstr>Sequence (Sales)</vt:lpstr>
      <vt:lpstr>Sequence (SuperAdmin To Role)</vt:lpstr>
      <vt:lpstr>Sequence (SuperAdmin To Menu)</vt:lpstr>
      <vt:lpstr>Sequence (SuperAdmin To User)</vt:lpstr>
      <vt:lpstr>Sequence (SuperAdmin To Produk)</vt:lpstr>
      <vt:lpstr>Sequence (SuperAdmin To Penjualan)</vt:lpstr>
      <vt:lpstr>DFD Level 0</vt:lpstr>
      <vt:lpstr>DFD  (Level 1) Manage Role (cont...)</vt:lpstr>
      <vt:lpstr>DFD (Level 1) Manage Menu (cont...)</vt:lpstr>
      <vt:lpstr>DFD (Level 1) Manage User (cont...)</vt:lpstr>
      <vt:lpstr>DFD (Level 1) Manage Produk (cont...)</vt:lpstr>
      <vt:lpstr>DFD (Level 1) Manage Penjualan (cont...)</vt:lpstr>
      <vt:lpstr>Layout Dashboard</vt:lpstr>
      <vt:lpstr>Layout Menu Produk</vt:lpstr>
      <vt:lpstr>Layout Menu Produk (cont...)</vt:lpstr>
      <vt:lpstr>Layout Menu Penjualan</vt:lpstr>
      <vt:lpstr>Layout Menu Penjualan (cont...)</vt:lpstr>
      <vt:lpstr>Layout Menu User</vt:lpstr>
      <vt:lpstr>Layout Menu User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BUKAPEDIA</dc:title>
  <dc:creator>Lenovo</dc:creator>
  <cp:lastModifiedBy>Lenovo</cp:lastModifiedBy>
  <cp:revision>17</cp:revision>
  <dcterms:created xsi:type="dcterms:W3CDTF">2017-07-19T01:30:00Z</dcterms:created>
  <dcterms:modified xsi:type="dcterms:W3CDTF">2017-07-20T03:31:51Z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1033-10.2.0.5903</vt:lpwstr>
  </property>
</Properties>
</file>