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8" r:id="rId6"/>
    <p:sldId id="297" r:id="rId7"/>
    <p:sldId id="281" r:id="rId8"/>
    <p:sldId id="295" r:id="rId9"/>
    <p:sldId id="298" r:id="rId10"/>
    <p:sldId id="303" r:id="rId11"/>
    <p:sldId id="302" r:id="rId12"/>
    <p:sldId id="316" r:id="rId13"/>
    <p:sldId id="317" r:id="rId14"/>
    <p:sldId id="318" r:id="rId15"/>
    <p:sldId id="319" r:id="rId16"/>
    <p:sldId id="315" r:id="rId17"/>
    <p:sldId id="300" r:id="rId18"/>
    <p:sldId id="310" r:id="rId19"/>
    <p:sldId id="311" r:id="rId20"/>
    <p:sldId id="313" r:id="rId21"/>
    <p:sldId id="312" r:id="rId22"/>
    <p:sldId id="309" r:id="rId23"/>
    <p:sldId id="305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52" autoAdjust="0"/>
    <p:restoredTop sz="94280" autoAdjust="0"/>
  </p:normalViewPr>
  <p:slideViewPr>
    <p:cSldViewPr showGuides="1">
      <p:cViewPr>
        <p:scale>
          <a:sx n="66" d="100"/>
          <a:sy n="66" d="100"/>
        </p:scale>
        <p:origin x="-456" y="18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7/20/2017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7/20/2017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7/20/2017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7/20/2017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101">
                <a:solidFill>
                  <a:schemeClr val="tx1"/>
                </a:solidFill>
              </a:defRPr>
            </a:lvl1pPr>
            <a:lvl2pPr marL="45724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280277" indent="0">
              <a:buNone/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7/20/2017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7/20/2017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6900" y="1142999"/>
            <a:ext cx="6687101" cy="1524001"/>
          </a:xfrm>
        </p:spPr>
        <p:txBody>
          <a:bodyPr>
            <a:normAutofit/>
          </a:bodyPr>
          <a:lstStyle/>
          <a:p>
            <a:pPr algn="ctr"/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b="1" dirty="0" smtClean="0"/>
              <a:t>TICKETING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581400"/>
            <a:ext cx="5257800" cy="123849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Andryan Duta Gama</a:t>
            </a:r>
          </a:p>
          <a:p>
            <a:r>
              <a:rPr lang="id-ID" dirty="0"/>
              <a:t>Dimas </a:t>
            </a:r>
            <a:r>
              <a:rPr lang="id-ID" dirty="0" smtClean="0"/>
              <a:t>W</a:t>
            </a:r>
            <a:r>
              <a:rPr lang="en-US" dirty="0" err="1" smtClean="0"/>
              <a:t>isnu</a:t>
            </a:r>
            <a:r>
              <a:rPr lang="en-US" dirty="0" smtClean="0"/>
              <a:t> </a:t>
            </a:r>
            <a:r>
              <a:rPr lang="id-ID" dirty="0" smtClean="0"/>
              <a:t>N</a:t>
            </a:r>
            <a:endParaRPr lang="id-ID" dirty="0"/>
          </a:p>
          <a:p>
            <a:r>
              <a:rPr lang="id-ID" dirty="0"/>
              <a:t>Devie Viera Septiana Sari</a:t>
            </a:r>
          </a:p>
          <a:p>
            <a:r>
              <a:rPr lang="id-ID" dirty="0"/>
              <a:t>Faisal </a:t>
            </a:r>
            <a:r>
              <a:rPr lang="id-ID" dirty="0" smtClean="0"/>
              <a:t>Akbar</a:t>
            </a:r>
            <a:r>
              <a:rPr lang="en-US" dirty="0" smtClean="0"/>
              <a:t> 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5791200"/>
            <a:ext cx="5257800" cy="933693"/>
          </a:xfrm>
          <a:prstGeom prst="rect">
            <a:avLst/>
          </a:prstGeom>
        </p:spPr>
        <p:txBody>
          <a:bodyPr vert="horz" lIns="91448" tIns="45724" rIns="91448" bIns="45724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101" dirty="0" smtClean="0"/>
              <a:t>JDC Bootcamp</a:t>
            </a:r>
            <a:endParaRPr lang="en-US" sz="2101" dirty="0" smtClean="0"/>
          </a:p>
          <a:p>
            <a:pPr algn="ctr"/>
            <a:r>
              <a:rPr lang="en-US" sz="2101" dirty="0" smtClean="0"/>
              <a:t>2017</a:t>
            </a: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3352800" cy="13970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Sequence Diagram</a:t>
            </a:r>
            <a:r>
              <a:rPr lang="en-US" b="1" dirty="0" smtClean="0"/>
              <a:t> Super </a:t>
            </a:r>
            <a:r>
              <a:rPr lang="en-US" b="1" dirty="0" smtClean="0"/>
              <a:t>Admin </a:t>
            </a:r>
            <a:br>
              <a:rPr lang="en-US" b="1" dirty="0" smtClean="0"/>
            </a:br>
            <a:r>
              <a:rPr lang="en-US" b="1" dirty="0" smtClean="0"/>
              <a:t>(User)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0"/>
            <a:ext cx="3042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3352800" cy="13970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Sequence Diagram</a:t>
            </a:r>
            <a:r>
              <a:rPr lang="en-US" b="1" dirty="0" smtClean="0"/>
              <a:t> Super </a:t>
            </a:r>
            <a:r>
              <a:rPr lang="en-US" b="1" dirty="0" smtClean="0"/>
              <a:t>Admin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Layanan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5401"/>
            <a:ext cx="3688962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6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3352800" cy="13970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Sequence Diagram</a:t>
            </a:r>
            <a:r>
              <a:rPr lang="en-US" b="1" dirty="0" smtClean="0"/>
              <a:t> Super </a:t>
            </a:r>
            <a:r>
              <a:rPr lang="en-US" b="1" dirty="0" smtClean="0"/>
              <a:t>Admin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Tiket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68262"/>
            <a:ext cx="35052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20000" cy="787400"/>
          </a:xfrm>
        </p:spPr>
        <p:txBody>
          <a:bodyPr/>
          <a:lstStyle/>
          <a:p>
            <a:r>
              <a:rPr lang="id-ID" b="1" dirty="0" smtClean="0"/>
              <a:t>Data Flow Diagram Level 0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28172"/>
            <a:ext cx="6760684" cy="54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(Form </a:t>
            </a:r>
            <a:r>
              <a:rPr lang="id-ID" b="1" dirty="0" smtClean="0"/>
              <a:t>Beranda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0675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(</a:t>
            </a:r>
            <a:r>
              <a:rPr lang="id-ID" b="1" dirty="0" smtClean="0"/>
              <a:t>Layanan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9" y="1752600"/>
            <a:ext cx="6949441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9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077200" cy="1397000"/>
          </a:xfrm>
        </p:spPr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(Form</a:t>
            </a:r>
            <a:r>
              <a:rPr lang="id-ID" b="1" dirty="0" smtClean="0"/>
              <a:t> Create</a:t>
            </a:r>
            <a:r>
              <a:rPr lang="en-US" b="1" dirty="0" smtClean="0"/>
              <a:t> </a:t>
            </a:r>
            <a:r>
              <a:rPr lang="en-US" b="1" dirty="0" err="1" smtClean="0"/>
              <a:t>Layanan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93" y="1701800"/>
            <a:ext cx="6175213" cy="4470400"/>
          </a:xfrm>
        </p:spPr>
      </p:pic>
    </p:spTree>
    <p:extLst>
      <p:ext uri="{BB962C8B-B14F-4D97-AF65-F5344CB8AC3E}">
        <p14:creationId xmlns:p14="http://schemas.microsoft.com/office/powerpoint/2010/main" val="15238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8077200" cy="1397000"/>
          </a:xfrm>
        </p:spPr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(T</a:t>
            </a:r>
            <a:r>
              <a:rPr lang="id-ID" b="1" dirty="0" smtClean="0"/>
              <a:t>icketing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05000"/>
            <a:ext cx="68770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(Form</a:t>
            </a:r>
            <a:r>
              <a:rPr lang="id-ID" b="1" dirty="0" smtClean="0"/>
              <a:t> Create</a:t>
            </a:r>
            <a:r>
              <a:rPr lang="en-US" b="1" dirty="0" smtClean="0"/>
              <a:t> </a:t>
            </a:r>
            <a:r>
              <a:rPr lang="en-US" b="1" dirty="0" err="1" smtClean="0"/>
              <a:t>Tiket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2079625"/>
            <a:ext cx="6276975" cy="3714750"/>
          </a:xfrm>
        </p:spPr>
      </p:pic>
    </p:spTree>
    <p:extLst>
      <p:ext uri="{BB962C8B-B14F-4D97-AF65-F5344CB8AC3E}">
        <p14:creationId xmlns:p14="http://schemas.microsoft.com/office/powerpoint/2010/main" val="15043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(Form </a:t>
            </a:r>
            <a:r>
              <a:rPr lang="en-US" b="1" dirty="0" err="1" smtClean="0"/>
              <a:t>Pendaftaran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09" y="1676400"/>
            <a:ext cx="4709160" cy="4191000"/>
          </a:xfrm>
        </p:spPr>
      </p:pic>
    </p:spTree>
    <p:extLst>
      <p:ext uri="{BB962C8B-B14F-4D97-AF65-F5344CB8AC3E}">
        <p14:creationId xmlns:p14="http://schemas.microsoft.com/office/powerpoint/2010/main" val="24068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r>
              <a:rPr lang="id-ID" b="1" dirty="0" smtClean="0"/>
              <a:t>Use Case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06" y="890210"/>
            <a:ext cx="5387788" cy="5815390"/>
          </a:xfr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User Interface</a:t>
            </a:r>
            <a:r>
              <a:rPr lang="en-US" b="1" dirty="0" smtClean="0"/>
              <a:t> </a:t>
            </a:r>
            <a:r>
              <a:rPr lang="en-US" b="1" dirty="0" smtClean="0"/>
              <a:t>(Login)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103437"/>
            <a:ext cx="7019925" cy="3667125"/>
          </a:xfrm>
        </p:spPr>
      </p:pic>
    </p:spTree>
    <p:extLst>
      <p:ext uri="{BB962C8B-B14F-4D97-AF65-F5344CB8AC3E}">
        <p14:creationId xmlns:p14="http://schemas.microsoft.com/office/powerpoint/2010/main" val="2720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6a3b790c7cfc9220ebe5-eb61d9770b9e4a1d2dacebe5287fbc1d.ssl.cf2.rackcdn.com/7qq3NqF2CL_14006542470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629400"/>
            <a:ext cx="929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Image source : https://6a3b790c7cfc9220ebe5-eb61d9770b9e4a1d2dacebe5287fbc1d.ssl.cf2.rackcdn.com/7qq3NqF2CL_1400654247096.jpg</a:t>
            </a:r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711200"/>
          </a:xfrm>
        </p:spPr>
        <p:txBody>
          <a:bodyPr/>
          <a:lstStyle/>
          <a:p>
            <a:r>
              <a:rPr lang="id-ID" b="1" dirty="0"/>
              <a:t>B</a:t>
            </a:r>
            <a:r>
              <a:rPr lang="id-ID" b="1" dirty="0" smtClean="0"/>
              <a:t>usiness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81622"/>
            <a:ext cx="7948547" cy="53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219200"/>
          </a:xfrm>
        </p:spPr>
        <p:txBody>
          <a:bodyPr/>
          <a:lstStyle/>
          <a:p>
            <a:r>
              <a:rPr lang="id-ID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95400"/>
            <a:ext cx="5943600" cy="5319522"/>
          </a:xfr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620000" cy="533400"/>
          </a:xfrm>
        </p:spPr>
        <p:txBody>
          <a:bodyPr>
            <a:normAutofit/>
          </a:bodyPr>
          <a:lstStyle/>
          <a:p>
            <a:r>
              <a:rPr lang="id-ID" sz="2000" b="1" dirty="0" smtClean="0"/>
              <a:t>Data Model (ERD)</a:t>
            </a:r>
            <a:endParaRPr lang="en-US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8857"/>
            <a:ext cx="5339220" cy="6542314"/>
          </a:xfrm>
        </p:spPr>
      </p:pic>
    </p:spTree>
    <p:extLst>
      <p:ext uri="{BB962C8B-B14F-4D97-AF65-F5344CB8AC3E}">
        <p14:creationId xmlns:p14="http://schemas.microsoft.com/office/powerpoint/2010/main" val="16206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620000" cy="1397000"/>
          </a:xfrm>
        </p:spPr>
        <p:txBody>
          <a:bodyPr>
            <a:normAutofit/>
          </a:bodyPr>
          <a:lstStyle/>
          <a:p>
            <a:r>
              <a:rPr lang="id-ID" sz="1800" b="1" dirty="0" smtClean="0"/>
              <a:t>Sequence Diagram</a:t>
            </a:r>
            <a:r>
              <a:rPr lang="en-US" sz="1800" b="1" dirty="0" smtClean="0"/>
              <a:t> Admin</a:t>
            </a:r>
            <a:endParaRPr lang="en-US" sz="1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0886"/>
            <a:ext cx="3870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000" b="1" dirty="0" smtClean="0"/>
              <a:t>Sequence Diagram</a:t>
            </a:r>
            <a:r>
              <a:rPr lang="en-US" sz="2000" b="1" dirty="0" smtClean="0"/>
              <a:t> Employee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-34595"/>
            <a:ext cx="3657600" cy="67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3352800" cy="13970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Sequence Diagram</a:t>
            </a:r>
            <a:r>
              <a:rPr lang="en-US" b="1" dirty="0" smtClean="0"/>
              <a:t> Super </a:t>
            </a:r>
            <a:r>
              <a:rPr lang="en-US" b="1" dirty="0" smtClean="0"/>
              <a:t>Admin </a:t>
            </a:r>
            <a:br>
              <a:rPr lang="en-US" b="1" dirty="0" smtClean="0"/>
            </a:br>
            <a:r>
              <a:rPr lang="en-US" b="1" dirty="0" smtClean="0"/>
              <a:t>(Privilege)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04800"/>
            <a:ext cx="3478116" cy="64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9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3352800" cy="1397000"/>
          </a:xfrm>
        </p:spPr>
        <p:txBody>
          <a:bodyPr>
            <a:normAutofit fontScale="90000"/>
          </a:bodyPr>
          <a:lstStyle/>
          <a:p>
            <a:r>
              <a:rPr lang="id-ID" b="1" dirty="0" smtClean="0"/>
              <a:t>Sequence Diagram</a:t>
            </a:r>
            <a:r>
              <a:rPr lang="en-US" b="1" dirty="0" smtClean="0"/>
              <a:t> Super </a:t>
            </a:r>
            <a:r>
              <a:rPr lang="en-US" b="1" dirty="0" smtClean="0"/>
              <a:t>Admin </a:t>
            </a:r>
            <a:br>
              <a:rPr lang="en-US" b="1" dirty="0" smtClean="0"/>
            </a:br>
            <a:r>
              <a:rPr lang="en-US" b="1" dirty="0" smtClean="0"/>
              <a:t>(Role)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222250"/>
            <a:ext cx="3568473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openxmlformats.org/package/2006/metadata/core-properties"/>
    <ds:schemaRef ds:uri="http://purl.org/dc/elements/1.1/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3316</TotalTime>
  <Words>108</Words>
  <Application>Microsoft Office PowerPoint</Application>
  <PresentationFormat>On-screen Show (4:3)</PresentationFormat>
  <Paragraphs>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Books 16x9</vt:lpstr>
      <vt:lpstr> TICKETING MANAGEMENT</vt:lpstr>
      <vt:lpstr>Use Case Diagram</vt:lpstr>
      <vt:lpstr>Business Process</vt:lpstr>
      <vt:lpstr>Class Diagram</vt:lpstr>
      <vt:lpstr>Data Model (ERD)</vt:lpstr>
      <vt:lpstr>Sequence Diagram Admin</vt:lpstr>
      <vt:lpstr>Sequence Diagram Employee</vt:lpstr>
      <vt:lpstr>Sequence Diagram Super Admin  (Privilege)</vt:lpstr>
      <vt:lpstr>Sequence Diagram Super Admin  (Role)</vt:lpstr>
      <vt:lpstr>Sequence Diagram Super Admin  (User)</vt:lpstr>
      <vt:lpstr>Sequence Diagram Super Admin  (Layanan)</vt:lpstr>
      <vt:lpstr>Sequence Diagram Super Admin  (Tiket)</vt:lpstr>
      <vt:lpstr>Data Flow Diagram Level 0</vt:lpstr>
      <vt:lpstr>User Interface (Form Beranda)</vt:lpstr>
      <vt:lpstr>User Interface (Layanan)</vt:lpstr>
      <vt:lpstr>User Interface (Form Create Layanan)</vt:lpstr>
      <vt:lpstr>User Interface (Ticketing)</vt:lpstr>
      <vt:lpstr>User Interface (Form Create Tiket)</vt:lpstr>
      <vt:lpstr>User Interface (Form Pendaftaran)</vt:lpstr>
      <vt:lpstr>User Interface (Login)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Perancangan dan Implementasi Sistem Pencarian Lowongan Internship Berbasis Web</dc:title>
  <dc:creator>COMPAQ</dc:creator>
  <cp:lastModifiedBy>Microsoft</cp:lastModifiedBy>
  <cp:revision>168</cp:revision>
  <dcterms:created xsi:type="dcterms:W3CDTF">2016-12-12T10:23:32Z</dcterms:created>
  <dcterms:modified xsi:type="dcterms:W3CDTF">2017-07-20T03:30:21Z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