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za Muthoni" userId="05b3aada742ca35d" providerId="LiveId" clId="{EFAB21D8-F749-4727-B5BB-4982643F161A}"/>
    <pc:docChg chg="custSel modSld">
      <pc:chgData name="Triza Muthoni" userId="05b3aada742ca35d" providerId="LiveId" clId="{EFAB21D8-F749-4727-B5BB-4982643F161A}" dt="2023-01-31T22:12:07.517" v="0" actId="33524"/>
      <pc:docMkLst>
        <pc:docMk/>
      </pc:docMkLst>
      <pc:sldChg chg="modSp mod">
        <pc:chgData name="Triza Muthoni" userId="05b3aada742ca35d" providerId="LiveId" clId="{EFAB21D8-F749-4727-B5BB-4982643F161A}" dt="2023-01-31T22:12:07.517" v="0" actId="33524"/>
        <pc:sldMkLst>
          <pc:docMk/>
          <pc:sldMk cId="4068456478" sldId="258"/>
        </pc:sldMkLst>
        <pc:spChg chg="mod">
          <ac:chgData name="Triza Muthoni" userId="05b3aada742ca35d" providerId="LiveId" clId="{EFAB21D8-F749-4727-B5BB-4982643F161A}" dt="2023-01-31T22:12:07.517" v="0" actId="33524"/>
          <ac:spMkLst>
            <pc:docMk/>
            <pc:sldMk cId="4068456478" sldId="258"/>
            <ac:spMk id="3" creationId="{97C3CAF6-1114-484B-F6DC-F8A53C207E5D}"/>
          </ac:spMkLst>
        </pc:spChg>
      </pc:sldChg>
    </pc:docChg>
  </pc:docChgLst>
  <pc:docChgLst>
    <pc:chgData name="amin ysf" userId="434c373a3c8e4ee1" providerId="LiveId" clId="{57ED1D62-7997-41AA-9BA9-D6C7CCC9F375}"/>
    <pc:docChg chg="undo custSel modSld">
      <pc:chgData name="amin ysf" userId="434c373a3c8e4ee1" providerId="LiveId" clId="{57ED1D62-7997-41AA-9BA9-D6C7CCC9F375}" dt="2023-01-31T22:18:15.668" v="136" actId="20577"/>
      <pc:docMkLst>
        <pc:docMk/>
      </pc:docMkLst>
      <pc:sldChg chg="modSp mod">
        <pc:chgData name="amin ysf" userId="434c373a3c8e4ee1" providerId="LiveId" clId="{57ED1D62-7997-41AA-9BA9-D6C7CCC9F375}" dt="2023-01-31T22:16:56.481" v="44" actId="20577"/>
        <pc:sldMkLst>
          <pc:docMk/>
          <pc:sldMk cId="4068456478" sldId="258"/>
        </pc:sldMkLst>
        <pc:spChg chg="mod">
          <ac:chgData name="amin ysf" userId="434c373a3c8e4ee1" providerId="LiveId" clId="{57ED1D62-7997-41AA-9BA9-D6C7CCC9F375}" dt="2023-01-31T22:16:56.481" v="44" actId="20577"/>
          <ac:spMkLst>
            <pc:docMk/>
            <pc:sldMk cId="4068456478" sldId="258"/>
            <ac:spMk id="3" creationId="{97C3CAF6-1114-484B-F6DC-F8A53C207E5D}"/>
          </ac:spMkLst>
        </pc:spChg>
      </pc:sldChg>
      <pc:sldChg chg="modSp mod">
        <pc:chgData name="amin ysf" userId="434c373a3c8e4ee1" providerId="LiveId" clId="{57ED1D62-7997-41AA-9BA9-D6C7CCC9F375}" dt="2023-01-31T22:17:11.682" v="57" actId="20577"/>
        <pc:sldMkLst>
          <pc:docMk/>
          <pc:sldMk cId="222743845" sldId="259"/>
        </pc:sldMkLst>
        <pc:spChg chg="mod">
          <ac:chgData name="amin ysf" userId="434c373a3c8e4ee1" providerId="LiveId" clId="{57ED1D62-7997-41AA-9BA9-D6C7CCC9F375}" dt="2023-01-31T22:17:11.682" v="57" actId="20577"/>
          <ac:spMkLst>
            <pc:docMk/>
            <pc:sldMk cId="222743845" sldId="259"/>
            <ac:spMk id="3" creationId="{4CDEFCC4-4B2A-6C35-E0ED-6301AACCB199}"/>
          </ac:spMkLst>
        </pc:spChg>
      </pc:sldChg>
      <pc:sldChg chg="modSp mod">
        <pc:chgData name="amin ysf" userId="434c373a3c8e4ee1" providerId="LiveId" clId="{57ED1D62-7997-41AA-9BA9-D6C7CCC9F375}" dt="2023-01-31T22:18:15.668" v="136" actId="20577"/>
        <pc:sldMkLst>
          <pc:docMk/>
          <pc:sldMk cId="4063834788" sldId="261"/>
        </pc:sldMkLst>
        <pc:spChg chg="mod">
          <ac:chgData name="amin ysf" userId="434c373a3c8e4ee1" providerId="LiveId" clId="{57ED1D62-7997-41AA-9BA9-D6C7CCC9F375}" dt="2023-01-31T22:18:15.668" v="136" actId="20577"/>
          <ac:spMkLst>
            <pc:docMk/>
            <pc:sldMk cId="4063834788" sldId="261"/>
            <ac:spMk id="3" creationId="{F8783B09-5AE6-9934-8DBD-51604C89F18A}"/>
          </ac:spMkLst>
        </pc:spChg>
      </pc:sldChg>
    </pc:docChg>
  </pc:docChgLst>
  <pc:docChgLst>
    <pc:chgData name="Triza Muthoni" userId="05b3aada742ca35d" providerId="LiveId" clId="{9FEDBA5A-FE43-4965-9A11-5B9D05ED8642}"/>
    <pc:docChg chg="modSld">
      <pc:chgData name="Triza Muthoni" userId="05b3aada742ca35d" providerId="LiveId" clId="{9FEDBA5A-FE43-4965-9A11-5B9D05ED8642}" dt="2023-02-01T00:26:30.811" v="41" actId="20577"/>
      <pc:docMkLst>
        <pc:docMk/>
      </pc:docMkLst>
      <pc:sldChg chg="modSp mod">
        <pc:chgData name="Triza Muthoni" userId="05b3aada742ca35d" providerId="LiveId" clId="{9FEDBA5A-FE43-4965-9A11-5B9D05ED8642}" dt="2023-02-01T00:26:30.811" v="41" actId="20577"/>
        <pc:sldMkLst>
          <pc:docMk/>
          <pc:sldMk cId="4063834788" sldId="261"/>
        </pc:sldMkLst>
        <pc:spChg chg="mod">
          <ac:chgData name="Triza Muthoni" userId="05b3aada742ca35d" providerId="LiveId" clId="{9FEDBA5A-FE43-4965-9A11-5B9D05ED8642}" dt="2023-02-01T00:26:30.811" v="41" actId="20577"/>
          <ac:spMkLst>
            <pc:docMk/>
            <pc:sldMk cId="4063834788" sldId="261"/>
            <ac:spMk id="3" creationId="{F8783B09-5AE6-9934-8DBD-51604C89F1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5576-E743-E56C-5CA1-4F2739C4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EA905-C5F7-9675-8EBA-D7BF4DAE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2948-EB09-B99F-A0F2-021F8CD2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81FF-ED9E-32CA-3910-D0396C2E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DCBC-D486-33D6-FD75-763083E7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4A88-DFC7-4AAC-7CE9-AF30E285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52635-56C9-3AAE-20B5-6138A76C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1A11-E459-B603-D29E-C64018FB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164F-3F97-6943-0203-B8CE6387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58CC-D5B0-0909-EE65-C03A0951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8540B-AEC8-C9BE-F329-16724DA46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D193A-0A50-B524-96E3-718EC2079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D568-EFD6-7002-47CA-2B9418EA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A909-B2BC-C836-85C5-E1E0BFAF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31AB-FD34-7BBC-0C5B-FF6604C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120E-BB0B-EA48-983E-91D098A8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7F3-1067-A80B-867B-4BB8E956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0475-1686-96E8-8D35-6D5EF72E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BB7A-6364-8BBA-DEF1-76610F4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3573-0A12-F463-34B7-430FC859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08F4-55E5-99AA-3881-EF6E851A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DDA2-9D34-196C-A2E2-9587013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86C8-C9BE-4AB1-1615-9561AE0C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81AE-1921-0DA4-6F4F-30400AE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38F7-589F-ABF9-9012-5EE9C85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9F9E-D0B0-DF3B-C1F7-9B14D1C6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F5DA-3D2F-77A4-E55B-AC8FD7EBF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DDE9E-BA5F-E61B-A9B1-E92B82C1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120E7-3442-6651-A1C4-76906EB9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9A68A-4C6E-B212-86E1-38A50F2F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2902-7705-58FE-8DAB-291BCE5E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9F3A-12C4-F81D-7E31-6D74191F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0426-2215-7673-DC3F-7FEEFCC4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F1D4E-1218-EBF1-EFA1-29CABDBA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00BC5-CEAF-B856-293C-123D9FE21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CBA8B-7CBE-B3FD-AEF7-F2E3B84FA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47A0E-65E3-4AF1-3CFE-EBC3F5F5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F432B-1B59-6F62-9F72-EE66BF6D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CF4CB-76B3-A1CF-0AF3-F4A0A19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7F26-A7AE-AD91-11E2-C5DFB87C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25FAA-B480-38DF-F0E2-AED79E29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8A417-3865-D528-493B-09921A31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20170-0349-9246-3427-FF3FFCF6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76706-6D2D-A2D3-FE25-7D841FFA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ED729-8233-65C4-1FA8-BB002A16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67D9-16A3-B54A-9EED-6C1F0805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0C7-9B15-B7C0-6779-47ED7DE9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DB86-702C-74ED-E721-8CD85841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E84B-9D72-B921-90D9-5958CB08D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FC76D-0D7B-156E-B576-1C3CEE0B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AE2E-F0B9-F537-EA5F-5ABD542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B3F97-C185-F9E1-34F1-89F9B928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A05-34B9-4859-9CE8-60829551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DD8A2-FB2B-4422-70CD-C02595A3B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0757-F550-CCAA-2EC3-C64A4AEB6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7243-3C07-C79E-5AEF-7FB7FE76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3E67-02BC-7590-CDD5-E894FBA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B46B3-7077-D931-4375-63D92DE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6A44A-9C76-58DF-4262-F2BF02D6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39319-54FA-59DE-E56B-551CF683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FE28-3A10-4246-041D-A8D8EE56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B54F-A0EC-4EF3-8879-F203A27455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A72F-9E9E-31A9-384D-07CC7581F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E210-EA25-5371-C8DA-604835D6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7AE1-6257-4A64-86BF-15EB74F2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7637-683D-873C-476E-F3D35F26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64" r="-1" b="15117"/>
          <a:stretch/>
        </p:blipFill>
        <p:spPr>
          <a:xfrm>
            <a:off x="321733" y="275080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75FE8-6CA4-B382-DA91-E08B53ECEAA4}"/>
              </a:ext>
            </a:extLst>
          </p:cNvPr>
          <p:cNvSpPr txBox="1"/>
          <p:nvPr/>
        </p:nvSpPr>
        <p:spPr>
          <a:xfrm>
            <a:off x="542924" y="1323975"/>
            <a:ext cx="60864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AUTOMATIC ATTENDANCE SYSTEM FOR STUDENTS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AMIN YOSEFIAN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YESHA SHAH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SHREYA MAHAJAN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TRIZA KIILU</a:t>
            </a:r>
          </a:p>
        </p:txBody>
      </p:sp>
    </p:spTree>
    <p:extLst>
      <p:ext uri="{BB962C8B-B14F-4D97-AF65-F5344CB8AC3E}">
        <p14:creationId xmlns:p14="http://schemas.microsoft.com/office/powerpoint/2010/main" val="1785160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01BAA-3C93-01C1-A797-262226B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+mn-lt"/>
              </a:rPr>
              <a:t>Defining Classes and their schedules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0A3F-D921-D56D-9913-D584EBE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 all the classes , mention the students which are attending the lectures </a:t>
            </a:r>
          </a:p>
          <a:p>
            <a:r>
              <a:rPr lang="en-US" sz="2000">
                <a:solidFill>
                  <a:schemeClr val="bg1"/>
                </a:solidFill>
              </a:rPr>
              <a:t>The Schedules and timetables are also mentioned in the system </a:t>
            </a:r>
          </a:p>
        </p:txBody>
      </p:sp>
    </p:spTree>
    <p:extLst>
      <p:ext uri="{BB962C8B-B14F-4D97-AF65-F5344CB8AC3E}">
        <p14:creationId xmlns:p14="http://schemas.microsoft.com/office/powerpoint/2010/main" val="26247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CF80-59F8-D594-0744-09F39FD7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Check Students Presence during the 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CAF6-1114-484B-F6DC-F8A53C20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Check students' presence every specific times (for example: 30 min) </a:t>
            </a:r>
          </a:p>
        </p:txBody>
      </p:sp>
    </p:spTree>
    <p:extLst>
      <p:ext uri="{BB962C8B-B14F-4D97-AF65-F5344CB8AC3E}">
        <p14:creationId xmlns:p14="http://schemas.microsoft.com/office/powerpoint/2010/main" val="40684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6D63-81E7-0B0A-1CB3-B8C53435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Stranger intervention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FCC4-4B2A-6C35-E0ED-6301AACC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Report if there is a stranger in the class</a:t>
            </a:r>
          </a:p>
        </p:txBody>
      </p:sp>
    </p:spTree>
    <p:extLst>
      <p:ext uri="{BB962C8B-B14F-4D97-AF65-F5344CB8AC3E}">
        <p14:creationId xmlns:p14="http://schemas.microsoft.com/office/powerpoint/2010/main" val="2227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8D836-F8B2-8095-D567-4B8BD7ED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Report for teachers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C7F6-D6F8-C37E-E0E5-F0DF589B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Prepare report for the teachers and send that by email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87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FF9E46-56D6-4A20-BF1D-F8453AD0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Inform the Parents by text Or Email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3B09-5AE6-9934-8DBD-51604C89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If their child is not in class, Inform the parents of their absence</a:t>
            </a:r>
          </a:p>
          <a:p>
            <a:r>
              <a:rPr lang="en-US" sz="2400" dirty="0"/>
              <a:t>There is link in message which transfer parents to chatbot.</a:t>
            </a:r>
          </a:p>
          <a:p>
            <a:r>
              <a:rPr lang="en-US" sz="2400" dirty="0"/>
              <a:t>Final </a:t>
            </a:r>
            <a:r>
              <a:rPr lang="en-US" sz="2400"/>
              <a:t>deployment will be done in docker.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8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Defining Classes and their schedules </vt:lpstr>
      <vt:lpstr>Check Students Presence during the class</vt:lpstr>
      <vt:lpstr>Stranger intervention </vt:lpstr>
      <vt:lpstr>Report for teachers</vt:lpstr>
      <vt:lpstr>Inform the Parents by text Or Email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Triza Muthoni</dc:creator>
  <cp:lastModifiedBy>Triza Muthoni</cp:lastModifiedBy>
  <cp:revision>1</cp:revision>
  <dcterms:created xsi:type="dcterms:W3CDTF">2023-01-31T21:29:15Z</dcterms:created>
  <dcterms:modified xsi:type="dcterms:W3CDTF">2023-02-01T00:26:36Z</dcterms:modified>
</cp:coreProperties>
</file>