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9"/>
  </p:notesMasterIdLst>
  <p:handoutMasterIdLst>
    <p:handoutMasterId r:id="rId10"/>
  </p:handoutMasterIdLst>
  <p:sldIdLst>
    <p:sldId id="350" r:id="rId5"/>
    <p:sldId id="362" r:id="rId6"/>
    <p:sldId id="365" r:id="rId7"/>
    <p:sldId id="34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54" d="100"/>
          <a:sy n="54" d="100"/>
        </p:scale>
        <p:origin x="77" y="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sar Ul Islam" userId="6d88e7a371aec6f7" providerId="LiveId" clId="{23A518DA-6DBD-4942-A128-2DAAEEE51F9D}"/>
    <pc:docChg chg="custSel addSld modSld">
      <pc:chgData name="Nasar Ul Islam" userId="6d88e7a371aec6f7" providerId="LiveId" clId="{23A518DA-6DBD-4942-A128-2DAAEEE51F9D}" dt="2022-11-24T22:41:19.324" v="8"/>
      <pc:docMkLst>
        <pc:docMk/>
      </pc:docMkLst>
      <pc:sldChg chg="modSp add mod">
        <pc:chgData name="Nasar Ul Islam" userId="6d88e7a371aec6f7" providerId="LiveId" clId="{23A518DA-6DBD-4942-A128-2DAAEEE51F9D}" dt="2022-11-24T22:41:19.324" v="8"/>
        <pc:sldMkLst>
          <pc:docMk/>
          <pc:sldMk cId="2122326748" sldId="371"/>
        </pc:sldMkLst>
        <pc:spChg chg="mod">
          <ac:chgData name="Nasar Ul Islam" userId="6d88e7a371aec6f7" providerId="LiveId" clId="{23A518DA-6DBD-4942-A128-2DAAEEE51F9D}" dt="2022-11-24T22:41:08.167" v="6" actId="27636"/>
          <ac:spMkLst>
            <pc:docMk/>
            <pc:sldMk cId="2122326748" sldId="371"/>
            <ac:spMk id="2" creationId="{68F0FA04-6227-9040-92A6-9514A59B8E7B}"/>
          </ac:spMkLst>
        </pc:spChg>
        <pc:spChg chg="mod">
          <ac:chgData name="Nasar Ul Islam" userId="6d88e7a371aec6f7" providerId="LiveId" clId="{23A518DA-6DBD-4942-A128-2DAAEEE51F9D}" dt="2022-11-24T22:41:19.324" v="8"/>
          <ac:spMkLst>
            <pc:docMk/>
            <pc:sldMk cId="2122326748" sldId="371"/>
            <ac:spMk id="5" creationId="{0B4B9306-DDC0-AD4F-A9C2-739C6AEB0172}"/>
          </ac:spMkLst>
        </pc:spChg>
      </pc:sldChg>
    </pc:docChg>
  </pc:docChgLst>
  <pc:docChgLst>
    <pc:chgData name="Nasar Ul Islam" userId="6d88e7a371aec6f7" providerId="LiveId" clId="{1185750D-6EA3-494B-8FEF-A097E95C3044}"/>
    <pc:docChg chg="custSel delSld modSld">
      <pc:chgData name="Nasar Ul Islam" userId="6d88e7a371aec6f7" providerId="LiveId" clId="{1185750D-6EA3-494B-8FEF-A097E95C3044}" dt="2022-12-15T18:05:52.583" v="510" actId="20577"/>
      <pc:docMkLst>
        <pc:docMk/>
      </pc:docMkLst>
      <pc:sldChg chg="addSp delSp modSp mod">
        <pc:chgData name="Nasar Ul Islam" userId="6d88e7a371aec6f7" providerId="LiveId" clId="{1185750D-6EA3-494B-8FEF-A097E95C3044}" dt="2022-12-15T18:05:23.481" v="501" actId="21"/>
        <pc:sldMkLst>
          <pc:docMk/>
          <pc:sldMk cId="2336677316" sldId="343"/>
        </pc:sldMkLst>
        <pc:spChg chg="add del mod">
          <ac:chgData name="Nasar Ul Islam" userId="6d88e7a371aec6f7" providerId="LiveId" clId="{1185750D-6EA3-494B-8FEF-A097E95C3044}" dt="2022-12-15T18:05:23.481" v="501" actId="21"/>
          <ac:spMkLst>
            <pc:docMk/>
            <pc:sldMk cId="2336677316" sldId="343"/>
            <ac:spMk id="4" creationId="{73FFE0EC-CD61-E8AE-2C2B-CBD252265DC6}"/>
          </ac:spMkLst>
        </pc:spChg>
        <pc:spChg chg="del">
          <ac:chgData name="Nasar Ul Islam" userId="6d88e7a371aec6f7" providerId="LiveId" clId="{1185750D-6EA3-494B-8FEF-A097E95C3044}" dt="2022-12-15T18:05:19.219" v="500" actId="21"/>
          <ac:spMkLst>
            <pc:docMk/>
            <pc:sldMk cId="2336677316" sldId="343"/>
            <ac:spMk id="9" creationId="{76767661-63CB-A645-82F2-3B860E338B67}"/>
          </ac:spMkLst>
        </pc:spChg>
        <pc:spChg chg="mod">
          <ac:chgData name="Nasar Ul Islam" userId="6d88e7a371aec6f7" providerId="LiveId" clId="{1185750D-6EA3-494B-8FEF-A097E95C3044}" dt="2022-12-15T17:39:14.417" v="399" actId="20577"/>
          <ac:spMkLst>
            <pc:docMk/>
            <pc:sldMk cId="2336677316" sldId="343"/>
            <ac:spMk id="11" creationId="{F0F25866-5DB1-334A-8037-692579FBDE39}"/>
          </ac:spMkLst>
        </pc:spChg>
      </pc:sldChg>
      <pc:sldChg chg="modSp mod">
        <pc:chgData name="Nasar Ul Islam" userId="6d88e7a371aec6f7" providerId="LiveId" clId="{1185750D-6EA3-494B-8FEF-A097E95C3044}" dt="2022-12-15T18:05:52.583" v="510" actId="20577"/>
        <pc:sldMkLst>
          <pc:docMk/>
          <pc:sldMk cId="2960950710" sldId="350"/>
        </pc:sldMkLst>
        <pc:spChg chg="mod">
          <ac:chgData name="Nasar Ul Islam" userId="6d88e7a371aec6f7" providerId="LiveId" clId="{1185750D-6EA3-494B-8FEF-A097E95C3044}" dt="2022-12-15T17:27:25.438" v="248" actId="14100"/>
          <ac:spMkLst>
            <pc:docMk/>
            <pc:sldMk cId="2960950710" sldId="350"/>
            <ac:spMk id="2" creationId="{293E168C-8042-5B4E-A5A4-A5BF693AE2D6}"/>
          </ac:spMkLst>
        </pc:spChg>
        <pc:spChg chg="mod">
          <ac:chgData name="Nasar Ul Islam" userId="6d88e7a371aec6f7" providerId="LiveId" clId="{1185750D-6EA3-494B-8FEF-A097E95C3044}" dt="2022-12-15T18:05:52.583" v="510" actId="20577"/>
          <ac:spMkLst>
            <pc:docMk/>
            <pc:sldMk cId="2960950710" sldId="350"/>
            <ac:spMk id="3" creationId="{F18E61D8-31A3-2D45-8E25-CBE846E26E1C}"/>
          </ac:spMkLst>
        </pc:spChg>
      </pc:sldChg>
      <pc:sldChg chg="modSp mod">
        <pc:chgData name="Nasar Ul Islam" userId="6d88e7a371aec6f7" providerId="LiveId" clId="{1185750D-6EA3-494B-8FEF-A097E95C3044}" dt="2022-12-15T17:28:05.199" v="249"/>
        <pc:sldMkLst>
          <pc:docMk/>
          <pc:sldMk cId="391246093" sldId="361"/>
        </pc:sldMkLst>
        <pc:spChg chg="mod">
          <ac:chgData name="Nasar Ul Islam" userId="6d88e7a371aec6f7" providerId="LiveId" clId="{1185750D-6EA3-494B-8FEF-A097E95C3044}" dt="2022-12-15T17:28:05.199" v="249"/>
          <ac:spMkLst>
            <pc:docMk/>
            <pc:sldMk cId="391246093" sldId="361"/>
            <ac:spMk id="4" creationId="{A17F80A9-6337-524E-AC61-32C5AFEE8E6D}"/>
          </ac:spMkLst>
        </pc:spChg>
      </pc:sldChg>
      <pc:sldChg chg="addSp delSp modSp mod">
        <pc:chgData name="Nasar Ul Islam" userId="6d88e7a371aec6f7" providerId="LiveId" clId="{1185750D-6EA3-494B-8FEF-A097E95C3044}" dt="2022-12-15T17:38:44.877" v="354" actId="20577"/>
        <pc:sldMkLst>
          <pc:docMk/>
          <pc:sldMk cId="767675903" sldId="362"/>
        </pc:sldMkLst>
        <pc:spChg chg="mod">
          <ac:chgData name="Nasar Ul Islam" userId="6d88e7a371aec6f7" providerId="LiveId" clId="{1185750D-6EA3-494B-8FEF-A097E95C3044}" dt="2022-12-15T17:37:22.378" v="282" actId="20577"/>
          <ac:spMkLst>
            <pc:docMk/>
            <pc:sldMk cId="767675903" sldId="362"/>
            <ac:spMk id="2" creationId="{68F0FA04-6227-9040-92A6-9514A59B8E7B}"/>
          </ac:spMkLst>
        </pc:spChg>
        <pc:spChg chg="add del mod">
          <ac:chgData name="Nasar Ul Islam" userId="6d88e7a371aec6f7" providerId="LiveId" clId="{1185750D-6EA3-494B-8FEF-A097E95C3044}" dt="2022-12-15T17:37:38.514" v="285" actId="21"/>
          <ac:spMkLst>
            <pc:docMk/>
            <pc:sldMk cId="767675903" sldId="362"/>
            <ac:spMk id="4" creationId="{9E8C6A7A-C43F-7492-E7CB-C0199A8D5DB4}"/>
          </ac:spMkLst>
        </pc:spChg>
        <pc:spChg chg="mod">
          <ac:chgData name="Nasar Ul Islam" userId="6d88e7a371aec6f7" providerId="LiveId" clId="{1185750D-6EA3-494B-8FEF-A097E95C3044}" dt="2022-12-15T17:38:44.877" v="354" actId="20577"/>
          <ac:spMkLst>
            <pc:docMk/>
            <pc:sldMk cId="767675903" sldId="362"/>
            <ac:spMk id="5" creationId="{0B4B9306-DDC0-AD4F-A9C2-739C6AEB0172}"/>
          </ac:spMkLst>
        </pc:spChg>
        <pc:spChg chg="del">
          <ac:chgData name="Nasar Ul Islam" userId="6d88e7a371aec6f7" providerId="LiveId" clId="{1185750D-6EA3-494B-8FEF-A097E95C3044}" dt="2022-12-15T17:37:30.776" v="283" actId="21"/>
          <ac:spMkLst>
            <pc:docMk/>
            <pc:sldMk cId="767675903" sldId="362"/>
            <ac:spMk id="6" creationId="{B7D8EEE0-6E1C-9F47-936F-25FCC2FC368C}"/>
          </ac:spMkLst>
        </pc:spChg>
      </pc:sldChg>
      <pc:sldChg chg="modSp mod">
        <pc:chgData name="Nasar Ul Islam" userId="6d88e7a371aec6f7" providerId="LiveId" clId="{1185750D-6EA3-494B-8FEF-A097E95C3044}" dt="2022-12-15T18:05:02.367" v="499" actId="20577"/>
        <pc:sldMkLst>
          <pc:docMk/>
          <pc:sldMk cId="2835996388" sldId="365"/>
        </pc:sldMkLst>
        <pc:spChg chg="mod">
          <ac:chgData name="Nasar Ul Islam" userId="6d88e7a371aec6f7" providerId="LiveId" clId="{1185750D-6EA3-494B-8FEF-A097E95C3044}" dt="2022-12-15T18:03:43.081" v="423" actId="20577"/>
          <ac:spMkLst>
            <pc:docMk/>
            <pc:sldMk cId="2835996388" sldId="365"/>
            <ac:spMk id="2" creationId="{68F0FA04-6227-9040-92A6-9514A59B8E7B}"/>
          </ac:spMkLst>
        </pc:spChg>
        <pc:spChg chg="mod">
          <ac:chgData name="Nasar Ul Islam" userId="6d88e7a371aec6f7" providerId="LiveId" clId="{1185750D-6EA3-494B-8FEF-A097E95C3044}" dt="2022-12-15T18:05:02.367" v="499" actId="20577"/>
          <ac:spMkLst>
            <pc:docMk/>
            <pc:sldMk cId="2835996388" sldId="365"/>
            <ac:spMk id="5" creationId="{0B4B9306-DDC0-AD4F-A9C2-739C6AEB0172}"/>
          </ac:spMkLst>
        </pc:spChg>
      </pc:sldChg>
      <pc:sldChg chg="del">
        <pc:chgData name="Nasar Ul Islam" userId="6d88e7a371aec6f7" providerId="LiveId" clId="{1185750D-6EA3-494B-8FEF-A097E95C3044}" dt="2022-12-15T17:28:19.679" v="254" actId="47"/>
        <pc:sldMkLst>
          <pc:docMk/>
          <pc:sldMk cId="2636160603" sldId="366"/>
        </pc:sldMkLst>
      </pc:sldChg>
      <pc:sldChg chg="del">
        <pc:chgData name="Nasar Ul Islam" userId="6d88e7a371aec6f7" providerId="LiveId" clId="{1185750D-6EA3-494B-8FEF-A097E95C3044}" dt="2022-12-15T17:28:17.909" v="253" actId="47"/>
        <pc:sldMkLst>
          <pc:docMk/>
          <pc:sldMk cId="2911070277" sldId="367"/>
        </pc:sldMkLst>
      </pc:sldChg>
      <pc:sldChg chg="del">
        <pc:chgData name="Nasar Ul Islam" userId="6d88e7a371aec6f7" providerId="LiveId" clId="{1185750D-6EA3-494B-8FEF-A097E95C3044}" dt="2022-12-15T17:28:16.422" v="252" actId="47"/>
        <pc:sldMkLst>
          <pc:docMk/>
          <pc:sldMk cId="2106797992" sldId="368"/>
        </pc:sldMkLst>
      </pc:sldChg>
      <pc:sldChg chg="del">
        <pc:chgData name="Nasar Ul Islam" userId="6d88e7a371aec6f7" providerId="LiveId" clId="{1185750D-6EA3-494B-8FEF-A097E95C3044}" dt="2022-12-15T17:28:14.852" v="251" actId="47"/>
        <pc:sldMkLst>
          <pc:docMk/>
          <pc:sldMk cId="463209460" sldId="369"/>
        </pc:sldMkLst>
      </pc:sldChg>
      <pc:sldChg chg="del">
        <pc:chgData name="Nasar Ul Islam" userId="6d88e7a371aec6f7" providerId="LiveId" clId="{1185750D-6EA3-494B-8FEF-A097E95C3044}" dt="2022-12-15T17:28:13.453" v="250" actId="47"/>
        <pc:sldMkLst>
          <pc:docMk/>
          <pc:sldMk cId="4001282606" sldId="370"/>
        </pc:sldMkLst>
      </pc:sldChg>
      <pc:sldChg chg="del">
        <pc:chgData name="Nasar Ul Islam" userId="6d88e7a371aec6f7" providerId="LiveId" clId="{1185750D-6EA3-494B-8FEF-A097E95C3044}" dt="2022-12-15T17:28:21.081" v="255" actId="47"/>
        <pc:sldMkLst>
          <pc:docMk/>
          <pc:sldMk cId="2122326748" sldId="37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15,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15,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15,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15,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15,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15,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15,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15,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15,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December 15, 2022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672860"/>
            <a:ext cx="5491571" cy="3390182"/>
          </a:xfrm>
        </p:spPr>
        <p:txBody>
          <a:bodyPr/>
          <a:lstStyle/>
          <a:p>
            <a:r>
              <a:rPr lang="en-US" dirty="0"/>
              <a:t>Automatic Attendance Capstone Project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1635587"/>
          </a:xfrm>
        </p:spPr>
        <p:txBody>
          <a:bodyPr/>
          <a:lstStyle/>
          <a:p>
            <a:r>
              <a:rPr lang="en-US" dirty="0">
                <a:latin typeface="+mj-lt"/>
              </a:rPr>
              <a:t>Nasar Ul Islam (100829880)</a:t>
            </a:r>
          </a:p>
          <a:p>
            <a:r>
              <a:rPr lang="en-US" dirty="0" err="1">
                <a:latin typeface="+mj-lt"/>
              </a:rPr>
              <a:t>Triza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Killu</a:t>
            </a:r>
            <a:r>
              <a:rPr lang="en-US" dirty="0">
                <a:latin typeface="+mj-lt"/>
              </a:rPr>
              <a:t> (100828935)</a:t>
            </a:r>
          </a:p>
          <a:p>
            <a:r>
              <a:rPr lang="en-US" dirty="0">
                <a:latin typeface="+mj-lt"/>
              </a:rPr>
              <a:t>Amin </a:t>
            </a:r>
            <a:r>
              <a:rPr lang="en-US" dirty="0" err="1">
                <a:latin typeface="+mj-lt"/>
              </a:rPr>
              <a:t>Yousefian</a:t>
            </a:r>
            <a:r>
              <a:rPr lang="en-US" dirty="0">
                <a:latin typeface="+mj-lt"/>
              </a:rPr>
              <a:t> (100898934)</a:t>
            </a:r>
          </a:p>
          <a:p>
            <a:r>
              <a:rPr lang="en-US" dirty="0" err="1">
                <a:latin typeface="+mj-lt"/>
              </a:rPr>
              <a:t>Ritvij</a:t>
            </a:r>
            <a:r>
              <a:rPr lang="en-US" dirty="0">
                <a:latin typeface="+mj-lt"/>
              </a:rPr>
              <a:t> </a:t>
            </a:r>
            <a:r>
              <a:rPr lang="en-US">
                <a:latin typeface="+mj-lt"/>
              </a:rPr>
              <a:t>Sharma (100852430)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1550" y="2165345"/>
            <a:ext cx="10406692" cy="3599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things included in the project are:-</a:t>
            </a:r>
          </a:p>
          <a:p>
            <a:r>
              <a:rPr lang="en-US" dirty="0" err="1" smtClean="0"/>
              <a:t>OpenCV</a:t>
            </a:r>
            <a:endParaRPr lang="en-US" dirty="0" smtClean="0"/>
          </a:p>
          <a:p>
            <a:r>
              <a:rPr lang="en-US" dirty="0" err="1" smtClean="0"/>
              <a:t>Datetime</a:t>
            </a:r>
            <a:endParaRPr lang="en-US" dirty="0"/>
          </a:p>
          <a:p>
            <a:r>
              <a:rPr lang="en-US" dirty="0" smtClean="0"/>
              <a:t>Pandas</a:t>
            </a:r>
          </a:p>
          <a:p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err="1" smtClean="0"/>
              <a:t>Xlrd</a:t>
            </a:r>
            <a:endParaRPr lang="en-US" dirty="0" smtClean="0"/>
          </a:p>
          <a:p>
            <a:r>
              <a:rPr lang="en-US" dirty="0" err="1" smtClean="0"/>
              <a:t>Cascadeclassifier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  <a:endParaRPr lang="en-US" sz="11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E44123-0AF5-4A4C-B0C7-BB7409DE816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December 15, 2022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6767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525034" cy="610863"/>
          </a:xfrm>
        </p:spPr>
        <p:txBody>
          <a:bodyPr>
            <a:normAutofit/>
          </a:bodyPr>
          <a:lstStyle/>
          <a:p>
            <a:r>
              <a:rPr lang="en-US" dirty="0" smtClean="0"/>
              <a:t>Evolution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1550" y="2412995"/>
            <a:ext cx="10406692" cy="26481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i="0" dirty="0" smtClean="0">
              <a:solidFill>
                <a:srgbClr val="001348"/>
              </a:solidFill>
              <a:effectLst/>
              <a:latin typeface="sofia-pro"/>
            </a:endParaRPr>
          </a:p>
          <a:p>
            <a:r>
              <a:rPr lang="en-US" b="1" i="0" dirty="0" smtClean="0">
                <a:solidFill>
                  <a:srgbClr val="001348"/>
                </a:solidFill>
                <a:effectLst/>
                <a:latin typeface="sofia-pro"/>
              </a:rPr>
              <a:t>Capture</a:t>
            </a:r>
          </a:p>
          <a:p>
            <a:r>
              <a:rPr lang="en-US" b="1" dirty="0" smtClean="0">
                <a:solidFill>
                  <a:srgbClr val="001348"/>
                </a:solidFill>
                <a:latin typeface="sofia-pro"/>
              </a:rPr>
              <a:t>Detection</a:t>
            </a:r>
            <a:endParaRPr lang="en-US" b="1" i="0" dirty="0" smtClean="0">
              <a:solidFill>
                <a:srgbClr val="001348"/>
              </a:solidFill>
              <a:effectLst/>
              <a:latin typeface="sofia-pro"/>
            </a:endParaRPr>
          </a:p>
          <a:p>
            <a:r>
              <a:rPr lang="en-US" b="1" i="0" dirty="0" smtClean="0">
                <a:solidFill>
                  <a:srgbClr val="001348"/>
                </a:solidFill>
                <a:effectLst/>
                <a:latin typeface="sofia-pro"/>
              </a:rPr>
              <a:t>Analysis</a:t>
            </a:r>
            <a:endParaRPr lang="en-US" b="0" i="0" dirty="0" smtClean="0">
              <a:solidFill>
                <a:srgbClr val="001348"/>
              </a:solidFill>
              <a:effectLst/>
              <a:latin typeface="sofia-pro"/>
            </a:endParaRPr>
          </a:p>
          <a:p>
            <a:endParaRPr lang="en-US" b="0" i="0" dirty="0">
              <a:solidFill>
                <a:srgbClr val="001348"/>
              </a:solidFill>
              <a:effectLst/>
              <a:latin typeface="sofia-pro"/>
            </a:endParaRPr>
          </a:p>
          <a:p>
            <a:endParaRPr lang="en-US" b="0" i="0" dirty="0">
              <a:solidFill>
                <a:srgbClr val="001348"/>
              </a:solidFill>
              <a:effectLst/>
              <a:latin typeface="sofia-pro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  <a:endParaRPr lang="en-US" sz="11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E44123-0AF5-4A4C-B0C7-BB7409DE816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December 15, 2022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3599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 for giving us the opportunity to present Marcos Professor Marcos.</a:t>
            </a:r>
          </a:p>
        </p:txBody>
      </p:sp>
      <p:pic>
        <p:nvPicPr>
          <p:cNvPr id="13" name="Picture Placeholder 12" descr="Portrait of a team member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documentManagement/types"/>
    <ds:schemaRef ds:uri="16c05727-aa75-4e4a-9b5f-8a80a1165891"/>
    <ds:schemaRef ds:uri="71af3243-3dd4-4a8d-8c0d-dd76da1f02a5"/>
    <ds:schemaRef ds:uri="http://www.w3.org/XML/1998/namespace"/>
    <ds:schemaRef ds:uri="http://purl.org/dc/dcmitype/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82</TotalTime>
  <Words>68</Words>
  <Application>Microsoft Office PowerPoint</Application>
  <PresentationFormat>Widescreen</PresentationFormat>
  <Paragraphs>27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Franklin Gothic Book</vt:lpstr>
      <vt:lpstr>Franklin Gothic Demi</vt:lpstr>
      <vt:lpstr>sofia-pro</vt:lpstr>
      <vt:lpstr>Wingdings</vt:lpstr>
      <vt:lpstr>Theme1</vt:lpstr>
      <vt:lpstr>Automatic Attendance Capstone Project </vt:lpstr>
      <vt:lpstr>Infrastructure</vt:lpstr>
      <vt:lpstr>Evolution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 in the Financial Services Sector</dc:title>
  <dc:creator>Nasar Ul Islam</dc:creator>
  <cp:lastModifiedBy>Windows User</cp:lastModifiedBy>
  <cp:revision>6</cp:revision>
  <dcterms:created xsi:type="dcterms:W3CDTF">2022-11-20T23:06:17Z</dcterms:created>
  <dcterms:modified xsi:type="dcterms:W3CDTF">2022-12-15T22:08:17Z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