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6:18:5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24575,'0'3'0,"0"3"0,0 3 0,0 3 0,0-3 0,0-6 0,0-6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0203-6885-4F50-D0F4-AC5399D86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6B957-8715-DD5C-26FB-4E2CDA7F6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E02A-28FD-3B34-FCAE-9A288971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FB45F-71DC-91B9-78BA-16195CF8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F3110-CCB4-D364-B743-5AB75F4E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0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A489-F9B6-7014-05F8-633A3E5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CC934-FF64-4E36-C16D-5EE5405C8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36DF0-ECD7-DFCD-5C40-9A5E8B5D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ED4D-0639-282A-0F20-852BD322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B102-AB77-AA92-992B-6397EB5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8B41D-FF2E-E8AD-260D-4727CAD9B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7A2A-8768-350C-6613-CA389690D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34FAA-E9D4-53BD-C392-3605DBD5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D7C2-E8FE-D7D7-417D-D6C1F6BE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DB37-B692-95AD-0DA6-E925CA45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7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1B7E-6E70-BD6F-CD90-95217EA2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6E57-C0E8-BA9F-496B-674403DE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412-66E8-28F9-69F1-0DEDDE73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9BCC-FF4D-1362-E138-BE1ECBFA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5F56-480C-2F61-AB25-420D295E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9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F437-35E6-19BB-858A-FE77B4C1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93F4C-4B94-DE5F-348D-310A25959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B1C1-0CEB-C1C2-418C-7DEA8E35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36CF-304A-70F8-BD36-FC62CEE5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C87-64EC-211C-84E2-8987BD5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92BE-4348-2CD9-8F55-981311FE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6B-1641-4AEB-8057-74738BE6E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ED1D8-2660-8146-51E1-083BEA8B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E1342-23D1-34CE-6159-2445E88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B6BF1-C196-8F29-2D4D-59AD6522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E1AD7-05DE-CD05-78D8-BF9DACAD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7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3E40-F945-FCF4-8A62-80ED039C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8D6B-05AD-FED2-9F3A-36680C83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8FCE3-0F1A-B19A-D9E7-1D9730822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54CC4-29D3-6B72-D45A-381FE2456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8EE31-1372-5F78-C24B-28B18127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26FA0-E655-2B81-95F8-9805F09A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F9C4F-9135-4F30-C724-4B49EC24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D021-7ABF-B7AC-8F09-FC8BE89F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9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1428-5449-A791-4325-A00D5731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B4CA8-6AAF-5BB1-5745-485DFBD5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9A39B-1FB4-A49A-E817-451A08E2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713E1-297E-9703-659B-DFC464AA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07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E9FA8-860E-24CE-A595-ED3FC672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ED68C-D0B3-33D7-12CE-8165D7F4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92BE3-3140-E279-B385-57F09540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7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1B14-8A30-7BF9-4326-10A619A3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5EBD-F385-B8E5-C07D-8F09AF40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E696A-9B3F-B63F-D00F-5DD17D891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86A19-8F10-0246-CB05-D3218BC9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2A6BC-7CF9-2202-5125-BB473CD8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7EF9A-EA59-4923-3094-E6ECBDB3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1854-C770-6077-1EF6-82F3E2BD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EA67A-E131-28B1-CDA5-EEB642AFB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66F6-DCDD-2A1B-71E4-4A2ECEE4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E9217-6B55-FE63-1524-A7A6E126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9F1-D9A0-4F10-88DF-62EC669EC6A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8554C-3AB4-83C6-8C82-5EF11469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BEAF9-39DC-4F37-482D-75DD24F4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75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7625B-BC06-6366-EFDC-E6C89CEC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A1EA7-DE83-BCF1-2862-F03BADC3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7073-EDCE-80CC-5AEA-190B65A70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C9F1-D9A0-4F10-88DF-62EC669EC6A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6069-DDBC-5332-C2FF-F3B27371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715D0-4A6A-37BD-8BB1-0B19A6A83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63B5-64DC-4D35-AA9A-20D95CD88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38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6C176A-A342-7410-8DF9-7E5960FF8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07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C5DB-6ED4-6F8A-E65B-6B193721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71" y="415925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The weather is nice today, but it might rain later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2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CADFD016-AB32-A7AA-97DF-030F45EFA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83932"/>
              </p:ext>
            </p:extLst>
          </p:nvPr>
        </p:nvGraphicFramePr>
        <p:xfrm>
          <a:off x="1110346" y="5626726"/>
          <a:ext cx="151043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14122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188275AA-E980-95AA-1F7C-77C12D661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79299"/>
              </p:ext>
            </p:extLst>
          </p:nvPr>
        </p:nvGraphicFramePr>
        <p:xfrm>
          <a:off x="3837218" y="5626726"/>
          <a:ext cx="151043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14122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9A986CC-34F4-E7BC-7794-DDAD946F6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399493"/>
              </p:ext>
            </p:extLst>
          </p:nvPr>
        </p:nvGraphicFramePr>
        <p:xfrm>
          <a:off x="6564090" y="5626726"/>
          <a:ext cx="151043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14122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C59FE078-2A04-3B2B-0123-3C3F9F476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43986"/>
              </p:ext>
            </p:extLst>
          </p:nvPr>
        </p:nvGraphicFramePr>
        <p:xfrm>
          <a:off x="1110346" y="4592583"/>
          <a:ext cx="130215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29E08B71-5052-DF1C-ED01-120880B93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76181"/>
              </p:ext>
            </p:extLst>
          </p:nvPr>
        </p:nvGraphicFramePr>
        <p:xfrm>
          <a:off x="3837218" y="4592583"/>
          <a:ext cx="130215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8FAD531C-9853-EF2C-076B-FADCED2AE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3966"/>
              </p:ext>
            </p:extLst>
          </p:nvPr>
        </p:nvGraphicFramePr>
        <p:xfrm>
          <a:off x="6564090" y="4592583"/>
          <a:ext cx="130215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8E6B2E57-C9C0-960E-D927-FC0594C5E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15097"/>
              </p:ext>
            </p:extLst>
          </p:nvPr>
        </p:nvGraphicFramePr>
        <p:xfrm>
          <a:off x="1110346" y="944009"/>
          <a:ext cx="130215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51CF0A0F-14E9-D508-E791-F52D25350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65620"/>
              </p:ext>
            </p:extLst>
          </p:nvPr>
        </p:nvGraphicFramePr>
        <p:xfrm>
          <a:off x="3837218" y="944009"/>
          <a:ext cx="130215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598B3C75-9CE5-9714-2703-EECAA6908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52955"/>
              </p:ext>
            </p:extLst>
          </p:nvPr>
        </p:nvGraphicFramePr>
        <p:xfrm>
          <a:off x="6564090" y="944009"/>
          <a:ext cx="130215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01240B68-CC95-5EE5-DBE6-B938BD6ED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22045"/>
              </p:ext>
            </p:extLst>
          </p:nvPr>
        </p:nvGraphicFramePr>
        <p:xfrm>
          <a:off x="1110346" y="2735360"/>
          <a:ext cx="130215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id="{7E8B31DE-0DEE-A939-215F-036E6173C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53089"/>
              </p:ext>
            </p:extLst>
          </p:nvPr>
        </p:nvGraphicFramePr>
        <p:xfrm>
          <a:off x="3837218" y="2735360"/>
          <a:ext cx="130215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97DB635D-E739-6B1A-EC7B-E0850C3C3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23663"/>
              </p:ext>
            </p:extLst>
          </p:nvPr>
        </p:nvGraphicFramePr>
        <p:xfrm>
          <a:off x="6564090" y="2735360"/>
          <a:ext cx="130215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26" name="Table 15">
            <a:extLst>
              <a:ext uri="{FF2B5EF4-FFF2-40B4-BE49-F238E27FC236}">
                <a16:creationId xmlns:a16="http://schemas.microsoft.com/office/drawing/2014/main" id="{85EC7AF6-C74E-D85B-B51D-26384EB8A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7017"/>
              </p:ext>
            </p:extLst>
          </p:nvPr>
        </p:nvGraphicFramePr>
        <p:xfrm>
          <a:off x="9290962" y="4151259"/>
          <a:ext cx="1761671" cy="157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35001"/>
                  </a:ext>
                </a:extLst>
              </a:tr>
            </a:tbl>
          </a:graphicData>
        </a:graphic>
      </p:graphicFrame>
      <p:graphicFrame>
        <p:nvGraphicFramePr>
          <p:cNvPr id="27" name="Table 15">
            <a:extLst>
              <a:ext uri="{FF2B5EF4-FFF2-40B4-BE49-F238E27FC236}">
                <a16:creationId xmlns:a16="http://schemas.microsoft.com/office/drawing/2014/main" id="{3944DAD9-A38F-7818-DA0B-A6A09B5AB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31579"/>
              </p:ext>
            </p:extLst>
          </p:nvPr>
        </p:nvGraphicFramePr>
        <p:xfrm>
          <a:off x="9290961" y="2265417"/>
          <a:ext cx="1761671" cy="157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35001"/>
                  </a:ext>
                </a:extLst>
              </a:tr>
            </a:tbl>
          </a:graphicData>
        </a:graphic>
      </p:graphicFrame>
      <p:graphicFrame>
        <p:nvGraphicFramePr>
          <p:cNvPr id="28" name="Table 15">
            <a:extLst>
              <a:ext uri="{FF2B5EF4-FFF2-40B4-BE49-F238E27FC236}">
                <a16:creationId xmlns:a16="http://schemas.microsoft.com/office/drawing/2014/main" id="{22487C5F-564D-E3AB-6A44-3C3F867A1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8149"/>
              </p:ext>
            </p:extLst>
          </p:nvPr>
        </p:nvGraphicFramePr>
        <p:xfrm>
          <a:off x="9290960" y="442060"/>
          <a:ext cx="1761671" cy="157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3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3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5B1E4F-09E9-BFFF-0FFF-88EB63220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24956"/>
              </p:ext>
            </p:extLst>
          </p:nvPr>
        </p:nvGraphicFramePr>
        <p:xfrm>
          <a:off x="988157" y="1810393"/>
          <a:ext cx="517640" cy="261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0">
                  <a:extLst>
                    <a:ext uri="{9D8B030D-6E8A-4147-A177-3AD203B41FA5}">
                      <a16:colId xmlns:a16="http://schemas.microsoft.com/office/drawing/2014/main" val="4268113694"/>
                    </a:ext>
                  </a:extLst>
                </a:gridCol>
              </a:tblGrid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62628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25417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5346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07903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4530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1AD83A0F-8D54-9A6C-3293-CA9E93D1B550}"/>
              </a:ext>
            </a:extLst>
          </p:cNvPr>
          <p:cNvSpPr/>
          <p:nvPr/>
        </p:nvSpPr>
        <p:spPr>
          <a:xfrm>
            <a:off x="3046121" y="660338"/>
            <a:ext cx="1360718" cy="934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           RELU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63725-755B-98DE-CD88-9F5B729C4C1E}"/>
              </a:ext>
            </a:extLst>
          </p:cNvPr>
          <p:cNvSpPr txBox="1"/>
          <p:nvPr/>
        </p:nvSpPr>
        <p:spPr>
          <a:xfrm>
            <a:off x="3371559" y="3950072"/>
            <a:ext cx="51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-</a:t>
            </a:r>
            <a:endParaRPr lang="en-IN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A0080-0B99-C416-7EEE-CAE66C7E6744}"/>
              </a:ext>
            </a:extLst>
          </p:cNvPr>
          <p:cNvSpPr txBox="1"/>
          <p:nvPr/>
        </p:nvSpPr>
        <p:spPr>
          <a:xfrm>
            <a:off x="3371559" y="4417806"/>
            <a:ext cx="51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-</a:t>
            </a:r>
            <a:endParaRPr lang="en-IN" sz="4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EFFC583-AD08-1D6F-BDF0-8460FE17365E}"/>
                  </a:ext>
                </a:extLst>
              </p14:cNvPr>
              <p14:cNvContentPartPr/>
              <p14:nvPr/>
            </p14:nvContentPartPr>
            <p14:xfrm>
              <a:off x="3129720" y="418586"/>
              <a:ext cx="360" cy="15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EFFC583-AD08-1D6F-BDF0-8460FE1736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0720" y="409946"/>
                <a:ext cx="18000" cy="3312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39C615-D9E6-380E-57C1-56133DE309A4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3726480" y="660338"/>
            <a:ext cx="0" cy="9343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1628C46-9211-1F44-E1E1-947776E5348D}"/>
              </a:ext>
            </a:extLst>
          </p:cNvPr>
          <p:cNvSpPr/>
          <p:nvPr/>
        </p:nvSpPr>
        <p:spPr>
          <a:xfrm>
            <a:off x="2950020" y="1808711"/>
            <a:ext cx="1360718" cy="934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           RELU</a:t>
            </a:r>
            <a:endParaRPr lang="en-IN" sz="1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829A4F-31E3-F960-B84F-F7A62C4BBBF5}"/>
              </a:ext>
            </a:extLst>
          </p:cNvPr>
          <p:cNvSpPr/>
          <p:nvPr/>
        </p:nvSpPr>
        <p:spPr>
          <a:xfrm>
            <a:off x="2950020" y="2933957"/>
            <a:ext cx="1360718" cy="934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           RELU</a:t>
            </a:r>
            <a:endParaRPr lang="en-IN" sz="1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A25CC9-039C-CB4D-9853-0122013C2AA3}"/>
              </a:ext>
            </a:extLst>
          </p:cNvPr>
          <p:cNvSpPr/>
          <p:nvPr/>
        </p:nvSpPr>
        <p:spPr>
          <a:xfrm>
            <a:off x="2950020" y="5300415"/>
            <a:ext cx="1360718" cy="934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           RELU</a:t>
            </a:r>
            <a:endParaRPr lang="en-IN" sz="12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63B171-7779-4038-ECF0-F0C5B9748D9D}"/>
              </a:ext>
            </a:extLst>
          </p:cNvPr>
          <p:cNvCxnSpPr>
            <a:cxnSpLocks/>
            <a:stCxn id="33" idx="4"/>
            <a:endCxn id="33" idx="0"/>
          </p:cNvCxnSpPr>
          <p:nvPr/>
        </p:nvCxnSpPr>
        <p:spPr>
          <a:xfrm flipV="1">
            <a:off x="3630379" y="1808711"/>
            <a:ext cx="0" cy="9343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4B3EAC-6273-9EDA-04E3-6C6C0A8C33CC}"/>
              </a:ext>
            </a:extLst>
          </p:cNvPr>
          <p:cNvCxnSpPr>
            <a:cxnSpLocks/>
            <a:stCxn id="34" idx="0"/>
            <a:endCxn id="34" idx="4"/>
          </p:cNvCxnSpPr>
          <p:nvPr/>
        </p:nvCxnSpPr>
        <p:spPr>
          <a:xfrm>
            <a:off x="3630379" y="2933957"/>
            <a:ext cx="0" cy="9343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0E0A22-0225-B102-971B-24DCF56ED3F6}"/>
              </a:ext>
            </a:extLst>
          </p:cNvPr>
          <p:cNvCxnSpPr>
            <a:cxnSpLocks/>
            <a:stCxn id="35" idx="4"/>
            <a:endCxn id="35" idx="0"/>
          </p:cNvCxnSpPr>
          <p:nvPr/>
        </p:nvCxnSpPr>
        <p:spPr>
          <a:xfrm flipV="1">
            <a:off x="3630379" y="5300415"/>
            <a:ext cx="0" cy="9343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70C126B-B5A5-FDBD-6578-B8E4909CBEF8}"/>
              </a:ext>
            </a:extLst>
          </p:cNvPr>
          <p:cNvSpPr/>
          <p:nvPr/>
        </p:nvSpPr>
        <p:spPr>
          <a:xfrm>
            <a:off x="6019791" y="683466"/>
            <a:ext cx="1360718" cy="934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           RELU</a:t>
            </a:r>
            <a:endParaRPr lang="en-IN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805D6C-BAA6-C48B-E27C-926B3609635B}"/>
              </a:ext>
            </a:extLst>
          </p:cNvPr>
          <p:cNvSpPr txBox="1"/>
          <p:nvPr/>
        </p:nvSpPr>
        <p:spPr>
          <a:xfrm>
            <a:off x="6441330" y="3884756"/>
            <a:ext cx="51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-</a:t>
            </a:r>
            <a:endParaRPr lang="en-IN" sz="4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FF81F2-F069-48F3-0A6D-95F78B427041}"/>
              </a:ext>
            </a:extLst>
          </p:cNvPr>
          <p:cNvSpPr txBox="1"/>
          <p:nvPr/>
        </p:nvSpPr>
        <p:spPr>
          <a:xfrm>
            <a:off x="6441330" y="4352490"/>
            <a:ext cx="51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-</a:t>
            </a:r>
            <a:endParaRPr lang="en-IN" sz="48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5F215D-0DA1-E7BC-69E5-D52CBE9EB677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6700150" y="683466"/>
            <a:ext cx="0" cy="9343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D21F2EE-CE78-65A8-A62C-37B922250082}"/>
              </a:ext>
            </a:extLst>
          </p:cNvPr>
          <p:cNvSpPr/>
          <p:nvPr/>
        </p:nvSpPr>
        <p:spPr>
          <a:xfrm>
            <a:off x="6019791" y="1808711"/>
            <a:ext cx="1360718" cy="934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           RELU</a:t>
            </a:r>
            <a:endParaRPr lang="en-IN" sz="12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B14285D-1366-4585-2228-2D4EC38D7A6C}"/>
              </a:ext>
            </a:extLst>
          </p:cNvPr>
          <p:cNvSpPr/>
          <p:nvPr/>
        </p:nvSpPr>
        <p:spPr>
          <a:xfrm>
            <a:off x="6019791" y="2933957"/>
            <a:ext cx="1360718" cy="934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           RELU</a:t>
            </a:r>
            <a:endParaRPr lang="en-IN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057D40-BE90-31A1-B176-C200B7EC6B84}"/>
              </a:ext>
            </a:extLst>
          </p:cNvPr>
          <p:cNvSpPr/>
          <p:nvPr/>
        </p:nvSpPr>
        <p:spPr>
          <a:xfrm>
            <a:off x="6019790" y="5001487"/>
            <a:ext cx="1360718" cy="9343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Z           RELU</a:t>
            </a:r>
            <a:endParaRPr lang="en-IN" sz="12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62A117-753D-1C62-F1E2-FEF7330F5F44}"/>
              </a:ext>
            </a:extLst>
          </p:cNvPr>
          <p:cNvCxnSpPr>
            <a:cxnSpLocks/>
            <a:stCxn id="59" idx="4"/>
            <a:endCxn id="59" idx="0"/>
          </p:cNvCxnSpPr>
          <p:nvPr/>
        </p:nvCxnSpPr>
        <p:spPr>
          <a:xfrm flipV="1">
            <a:off x="6700150" y="1808711"/>
            <a:ext cx="0" cy="9343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95BEE3B-2797-B101-9E7A-628E78659141}"/>
              </a:ext>
            </a:extLst>
          </p:cNvPr>
          <p:cNvCxnSpPr>
            <a:cxnSpLocks/>
            <a:stCxn id="60" idx="0"/>
            <a:endCxn id="60" idx="4"/>
          </p:cNvCxnSpPr>
          <p:nvPr/>
        </p:nvCxnSpPr>
        <p:spPr>
          <a:xfrm>
            <a:off x="6700150" y="2933957"/>
            <a:ext cx="0" cy="9343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E158D5-E893-3B93-C435-4E9428D1CE46}"/>
              </a:ext>
            </a:extLst>
          </p:cNvPr>
          <p:cNvCxnSpPr>
            <a:cxnSpLocks/>
            <a:stCxn id="61" idx="4"/>
            <a:endCxn id="61" idx="0"/>
          </p:cNvCxnSpPr>
          <p:nvPr/>
        </p:nvCxnSpPr>
        <p:spPr>
          <a:xfrm flipV="1">
            <a:off x="6700149" y="5001487"/>
            <a:ext cx="0" cy="9343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AF27B1-32D5-DECD-CA2C-5F9524C3E8F5}"/>
              </a:ext>
            </a:extLst>
          </p:cNvPr>
          <p:cNvCxnSpPr>
            <a:stCxn id="6" idx="6"/>
            <a:endCxn id="55" idx="2"/>
          </p:cNvCxnSpPr>
          <p:nvPr/>
        </p:nvCxnSpPr>
        <p:spPr>
          <a:xfrm>
            <a:off x="4406839" y="1127496"/>
            <a:ext cx="1612952" cy="23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E8B182-4740-B2BF-22D7-02081FCE8FFD}"/>
              </a:ext>
            </a:extLst>
          </p:cNvPr>
          <p:cNvCxnSpPr>
            <a:cxnSpLocks/>
            <a:stCxn id="6" idx="6"/>
            <a:endCxn id="59" idx="2"/>
          </p:cNvCxnSpPr>
          <p:nvPr/>
        </p:nvCxnSpPr>
        <p:spPr>
          <a:xfrm>
            <a:off x="4406839" y="1127496"/>
            <a:ext cx="1612952" cy="114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D7AADB0-569D-44EB-F9BE-CBEBD3DE9F0C}"/>
              </a:ext>
            </a:extLst>
          </p:cNvPr>
          <p:cNvCxnSpPr>
            <a:cxnSpLocks/>
            <a:stCxn id="6" idx="6"/>
            <a:endCxn id="60" idx="2"/>
          </p:cNvCxnSpPr>
          <p:nvPr/>
        </p:nvCxnSpPr>
        <p:spPr>
          <a:xfrm>
            <a:off x="4406839" y="1127496"/>
            <a:ext cx="1612952" cy="2273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768AC2-1E83-5D7A-B210-63C1A05DC6FA}"/>
              </a:ext>
            </a:extLst>
          </p:cNvPr>
          <p:cNvCxnSpPr>
            <a:cxnSpLocks/>
            <a:stCxn id="6" idx="6"/>
            <a:endCxn id="61" idx="2"/>
          </p:cNvCxnSpPr>
          <p:nvPr/>
        </p:nvCxnSpPr>
        <p:spPr>
          <a:xfrm>
            <a:off x="4406839" y="1127496"/>
            <a:ext cx="1612951" cy="4341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D3F65B8-49A3-D9D7-3323-FB3F978E7EA5}"/>
              </a:ext>
            </a:extLst>
          </p:cNvPr>
          <p:cNvCxnSpPr>
            <a:cxnSpLocks/>
            <a:stCxn id="33" idx="6"/>
            <a:endCxn id="55" idx="2"/>
          </p:cNvCxnSpPr>
          <p:nvPr/>
        </p:nvCxnSpPr>
        <p:spPr>
          <a:xfrm flipV="1">
            <a:off x="4310738" y="1150624"/>
            <a:ext cx="1709053" cy="1125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2F9558-77A0-9E5F-F488-579B388326D0}"/>
              </a:ext>
            </a:extLst>
          </p:cNvPr>
          <p:cNvCxnSpPr>
            <a:cxnSpLocks/>
            <a:stCxn id="34" idx="6"/>
            <a:endCxn id="55" idx="2"/>
          </p:cNvCxnSpPr>
          <p:nvPr/>
        </p:nvCxnSpPr>
        <p:spPr>
          <a:xfrm flipV="1">
            <a:off x="4310738" y="1150624"/>
            <a:ext cx="1709053" cy="2250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1602DA3-9039-B7DC-1C4A-037A0C1C4587}"/>
              </a:ext>
            </a:extLst>
          </p:cNvPr>
          <p:cNvCxnSpPr>
            <a:cxnSpLocks/>
            <a:stCxn id="35" idx="6"/>
            <a:endCxn id="55" idx="2"/>
          </p:cNvCxnSpPr>
          <p:nvPr/>
        </p:nvCxnSpPr>
        <p:spPr>
          <a:xfrm flipV="1">
            <a:off x="4310738" y="1150624"/>
            <a:ext cx="1709053" cy="4616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B24F4D-C42C-DC19-832B-23DE60B42218}"/>
              </a:ext>
            </a:extLst>
          </p:cNvPr>
          <p:cNvCxnSpPr>
            <a:cxnSpLocks/>
            <a:stCxn id="33" idx="6"/>
            <a:endCxn id="59" idx="2"/>
          </p:cNvCxnSpPr>
          <p:nvPr/>
        </p:nvCxnSpPr>
        <p:spPr>
          <a:xfrm>
            <a:off x="4310738" y="2275869"/>
            <a:ext cx="17090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2F5E03C-ADA8-A97B-056C-32F72CDE8A29}"/>
              </a:ext>
            </a:extLst>
          </p:cNvPr>
          <p:cNvCxnSpPr>
            <a:cxnSpLocks/>
            <a:stCxn id="33" idx="6"/>
            <a:endCxn id="60" idx="2"/>
          </p:cNvCxnSpPr>
          <p:nvPr/>
        </p:nvCxnSpPr>
        <p:spPr>
          <a:xfrm>
            <a:off x="4310738" y="2275869"/>
            <a:ext cx="1709053" cy="1125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2E9E0B1-79D8-3695-C722-CAF8969C70E9}"/>
              </a:ext>
            </a:extLst>
          </p:cNvPr>
          <p:cNvCxnSpPr>
            <a:cxnSpLocks/>
            <a:stCxn id="33" idx="6"/>
            <a:endCxn id="61" idx="2"/>
          </p:cNvCxnSpPr>
          <p:nvPr/>
        </p:nvCxnSpPr>
        <p:spPr>
          <a:xfrm>
            <a:off x="4310738" y="2275869"/>
            <a:ext cx="1709052" cy="3192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D9C0F71-2700-C31A-F42A-90114F2375F0}"/>
              </a:ext>
            </a:extLst>
          </p:cNvPr>
          <p:cNvCxnSpPr>
            <a:cxnSpLocks/>
            <a:stCxn id="34" idx="6"/>
            <a:endCxn id="59" idx="2"/>
          </p:cNvCxnSpPr>
          <p:nvPr/>
        </p:nvCxnSpPr>
        <p:spPr>
          <a:xfrm flipV="1">
            <a:off x="4310738" y="2275869"/>
            <a:ext cx="1709053" cy="1125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09BA9B1-62B4-CFD9-6C6C-45B291F49322}"/>
              </a:ext>
            </a:extLst>
          </p:cNvPr>
          <p:cNvCxnSpPr>
            <a:cxnSpLocks/>
            <a:stCxn id="34" idx="6"/>
            <a:endCxn id="60" idx="2"/>
          </p:cNvCxnSpPr>
          <p:nvPr/>
        </p:nvCxnSpPr>
        <p:spPr>
          <a:xfrm>
            <a:off x="4310738" y="3401115"/>
            <a:ext cx="17090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40DB80-B4A6-353B-2E21-B007316BC939}"/>
              </a:ext>
            </a:extLst>
          </p:cNvPr>
          <p:cNvCxnSpPr>
            <a:cxnSpLocks/>
            <a:stCxn id="34" idx="6"/>
            <a:endCxn id="61" idx="2"/>
          </p:cNvCxnSpPr>
          <p:nvPr/>
        </p:nvCxnSpPr>
        <p:spPr>
          <a:xfrm>
            <a:off x="4310738" y="3401115"/>
            <a:ext cx="1709052" cy="2067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DC5B583-C606-3709-487F-FE98CDDA484D}"/>
              </a:ext>
            </a:extLst>
          </p:cNvPr>
          <p:cNvCxnSpPr>
            <a:cxnSpLocks/>
            <a:stCxn id="35" idx="6"/>
            <a:endCxn id="59" idx="2"/>
          </p:cNvCxnSpPr>
          <p:nvPr/>
        </p:nvCxnSpPr>
        <p:spPr>
          <a:xfrm flipV="1">
            <a:off x="4310738" y="2275869"/>
            <a:ext cx="1709053" cy="3491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2E6D838-8B34-2CD1-FCA8-CD9AD6591392}"/>
              </a:ext>
            </a:extLst>
          </p:cNvPr>
          <p:cNvCxnSpPr>
            <a:cxnSpLocks/>
            <a:stCxn id="35" idx="6"/>
            <a:endCxn id="60" idx="2"/>
          </p:cNvCxnSpPr>
          <p:nvPr/>
        </p:nvCxnSpPr>
        <p:spPr>
          <a:xfrm flipV="1">
            <a:off x="4310738" y="3401115"/>
            <a:ext cx="1709053" cy="2366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495D1CA-F1C2-9C04-1DC0-8E6F4CBD9D73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505797" y="1127496"/>
            <a:ext cx="1540324" cy="1989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450BFD-C8AC-3DF1-3C5B-059F9772C8FB}"/>
              </a:ext>
            </a:extLst>
          </p:cNvPr>
          <p:cNvCxnSpPr>
            <a:cxnSpLocks/>
            <a:stCxn id="5" idx="3"/>
            <a:endCxn id="33" idx="2"/>
          </p:cNvCxnSpPr>
          <p:nvPr/>
        </p:nvCxnSpPr>
        <p:spPr>
          <a:xfrm flipV="1">
            <a:off x="1505797" y="2275869"/>
            <a:ext cx="1444223" cy="841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D81C6BD-0418-CCAF-8FEA-B15FE9193D58}"/>
              </a:ext>
            </a:extLst>
          </p:cNvPr>
          <p:cNvCxnSpPr>
            <a:cxnSpLocks/>
            <a:stCxn id="5" idx="3"/>
            <a:endCxn id="34" idx="2"/>
          </p:cNvCxnSpPr>
          <p:nvPr/>
        </p:nvCxnSpPr>
        <p:spPr>
          <a:xfrm>
            <a:off x="1505797" y="3117195"/>
            <a:ext cx="1444223" cy="283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541ADCD-28FB-C999-D363-B03C70B99BEF}"/>
              </a:ext>
            </a:extLst>
          </p:cNvPr>
          <p:cNvCxnSpPr>
            <a:cxnSpLocks/>
            <a:stCxn id="5" idx="3"/>
            <a:endCxn id="35" idx="2"/>
          </p:cNvCxnSpPr>
          <p:nvPr/>
        </p:nvCxnSpPr>
        <p:spPr>
          <a:xfrm>
            <a:off x="1505797" y="3117195"/>
            <a:ext cx="1444223" cy="2650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8928350-4811-B355-333F-670B02B84B27}"/>
              </a:ext>
            </a:extLst>
          </p:cNvPr>
          <p:cNvSpPr txBox="1"/>
          <p:nvPr/>
        </p:nvSpPr>
        <p:spPr>
          <a:xfrm>
            <a:off x="2721429" y="881743"/>
            <a:ext cx="32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0548E5-087C-96E3-F6EB-0B407A5B1B9F}"/>
              </a:ext>
            </a:extLst>
          </p:cNvPr>
          <p:cNvSpPr txBox="1"/>
          <p:nvPr/>
        </p:nvSpPr>
        <p:spPr>
          <a:xfrm>
            <a:off x="2711482" y="1943762"/>
            <a:ext cx="32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440985-ED89-71C7-E0EA-4D9D4EF8DF03}"/>
              </a:ext>
            </a:extLst>
          </p:cNvPr>
          <p:cNvSpPr txBox="1"/>
          <p:nvPr/>
        </p:nvSpPr>
        <p:spPr>
          <a:xfrm>
            <a:off x="2394855" y="5657289"/>
            <a:ext cx="6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7AFFFCE-82F5-4ABB-67C4-6FB894923AB9}"/>
              </a:ext>
            </a:extLst>
          </p:cNvPr>
          <p:cNvSpPr txBox="1"/>
          <p:nvPr/>
        </p:nvSpPr>
        <p:spPr>
          <a:xfrm>
            <a:off x="5738549" y="852608"/>
            <a:ext cx="32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7CB306-F05D-9EFA-0A37-78C9603E71AC}"/>
              </a:ext>
            </a:extLst>
          </p:cNvPr>
          <p:cNvSpPr txBox="1"/>
          <p:nvPr/>
        </p:nvSpPr>
        <p:spPr>
          <a:xfrm>
            <a:off x="5728602" y="1914627"/>
            <a:ext cx="32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9F8CC4F-E4C1-9165-FFA0-4AB1D5BD5095}"/>
              </a:ext>
            </a:extLst>
          </p:cNvPr>
          <p:cNvSpPr txBox="1"/>
          <p:nvPr/>
        </p:nvSpPr>
        <p:spPr>
          <a:xfrm>
            <a:off x="5556492" y="5404713"/>
            <a:ext cx="59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</a:t>
            </a:r>
            <a:endParaRPr lang="en-IN" dirty="0"/>
          </a:p>
        </p:txBody>
      </p:sp>
      <p:graphicFrame>
        <p:nvGraphicFramePr>
          <p:cNvPr id="158" name="Table 5">
            <a:extLst>
              <a:ext uri="{FF2B5EF4-FFF2-40B4-BE49-F238E27FC236}">
                <a16:creationId xmlns:a16="http://schemas.microsoft.com/office/drawing/2014/main" id="{1BC9CDFD-D9B9-A202-2663-C85AA0D9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38893"/>
              </p:ext>
            </p:extLst>
          </p:nvPr>
        </p:nvGraphicFramePr>
        <p:xfrm>
          <a:off x="1140557" y="1962793"/>
          <a:ext cx="517640" cy="261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0">
                  <a:extLst>
                    <a:ext uri="{9D8B030D-6E8A-4147-A177-3AD203B41FA5}">
                      <a16:colId xmlns:a16="http://schemas.microsoft.com/office/drawing/2014/main" val="4268113694"/>
                    </a:ext>
                  </a:extLst>
                </a:gridCol>
              </a:tblGrid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62628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25417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5346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07903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45302"/>
                  </a:ext>
                </a:extLst>
              </a:tr>
            </a:tbl>
          </a:graphicData>
        </a:graphic>
      </p:graphicFrame>
      <p:graphicFrame>
        <p:nvGraphicFramePr>
          <p:cNvPr id="159" name="Table 5">
            <a:extLst>
              <a:ext uri="{FF2B5EF4-FFF2-40B4-BE49-F238E27FC236}">
                <a16:creationId xmlns:a16="http://schemas.microsoft.com/office/drawing/2014/main" id="{92AE2D80-86C9-90B6-4465-0F4DD118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38893"/>
              </p:ext>
            </p:extLst>
          </p:nvPr>
        </p:nvGraphicFramePr>
        <p:xfrm>
          <a:off x="1292957" y="2115193"/>
          <a:ext cx="517640" cy="261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0">
                  <a:extLst>
                    <a:ext uri="{9D8B030D-6E8A-4147-A177-3AD203B41FA5}">
                      <a16:colId xmlns:a16="http://schemas.microsoft.com/office/drawing/2014/main" val="4268113694"/>
                    </a:ext>
                  </a:extLst>
                </a:gridCol>
              </a:tblGrid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62628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25417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5346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07903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45302"/>
                  </a:ext>
                </a:extLst>
              </a:tr>
            </a:tbl>
          </a:graphicData>
        </a:graphic>
      </p:graphicFrame>
      <p:graphicFrame>
        <p:nvGraphicFramePr>
          <p:cNvPr id="160" name="Table 5">
            <a:extLst>
              <a:ext uri="{FF2B5EF4-FFF2-40B4-BE49-F238E27FC236}">
                <a16:creationId xmlns:a16="http://schemas.microsoft.com/office/drawing/2014/main" id="{F1078411-6DE9-7D71-B750-FEB9F9F2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67079"/>
              </p:ext>
            </p:extLst>
          </p:nvPr>
        </p:nvGraphicFramePr>
        <p:xfrm>
          <a:off x="1445357" y="2267593"/>
          <a:ext cx="517640" cy="261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0">
                  <a:extLst>
                    <a:ext uri="{9D8B030D-6E8A-4147-A177-3AD203B41FA5}">
                      <a16:colId xmlns:a16="http://schemas.microsoft.com/office/drawing/2014/main" val="4268113694"/>
                    </a:ext>
                  </a:extLst>
                </a:gridCol>
              </a:tblGrid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62628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25417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5346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07903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45302"/>
                  </a:ext>
                </a:extLst>
              </a:tr>
            </a:tbl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61337099-337F-9042-1FF5-23D50437B23C}"/>
              </a:ext>
            </a:extLst>
          </p:cNvPr>
          <p:cNvSpPr txBox="1"/>
          <p:nvPr/>
        </p:nvSpPr>
        <p:spPr>
          <a:xfrm>
            <a:off x="947057" y="4881198"/>
            <a:ext cx="101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tokens</a:t>
            </a:r>
            <a:endParaRPr lang="en-IN" dirty="0"/>
          </a:p>
        </p:txBody>
      </p:sp>
      <p:graphicFrame>
        <p:nvGraphicFramePr>
          <p:cNvPr id="162" name="Table 5">
            <a:extLst>
              <a:ext uri="{FF2B5EF4-FFF2-40B4-BE49-F238E27FC236}">
                <a16:creationId xmlns:a16="http://schemas.microsoft.com/office/drawing/2014/main" id="{0F18E4B7-CC92-5430-AA1F-D7B0649F6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46907"/>
              </p:ext>
            </p:extLst>
          </p:nvPr>
        </p:nvGraphicFramePr>
        <p:xfrm>
          <a:off x="7802048" y="1810393"/>
          <a:ext cx="517640" cy="261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0">
                  <a:extLst>
                    <a:ext uri="{9D8B030D-6E8A-4147-A177-3AD203B41FA5}">
                      <a16:colId xmlns:a16="http://schemas.microsoft.com/office/drawing/2014/main" val="4268113694"/>
                    </a:ext>
                  </a:extLst>
                </a:gridCol>
              </a:tblGrid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62628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25417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5346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07903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45302"/>
                  </a:ext>
                </a:extLst>
              </a:tr>
            </a:tbl>
          </a:graphicData>
        </a:graphic>
      </p:graphicFrame>
      <p:graphicFrame>
        <p:nvGraphicFramePr>
          <p:cNvPr id="163" name="Table 5">
            <a:extLst>
              <a:ext uri="{FF2B5EF4-FFF2-40B4-BE49-F238E27FC236}">
                <a16:creationId xmlns:a16="http://schemas.microsoft.com/office/drawing/2014/main" id="{488A5B23-8E01-618D-CF38-2976C298D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9685"/>
              </p:ext>
            </p:extLst>
          </p:nvPr>
        </p:nvGraphicFramePr>
        <p:xfrm>
          <a:off x="7954448" y="1962793"/>
          <a:ext cx="517640" cy="261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0">
                  <a:extLst>
                    <a:ext uri="{9D8B030D-6E8A-4147-A177-3AD203B41FA5}">
                      <a16:colId xmlns:a16="http://schemas.microsoft.com/office/drawing/2014/main" val="4268113694"/>
                    </a:ext>
                  </a:extLst>
                </a:gridCol>
              </a:tblGrid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62628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25417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5346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07903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45302"/>
                  </a:ext>
                </a:extLst>
              </a:tr>
            </a:tbl>
          </a:graphicData>
        </a:graphic>
      </p:graphicFrame>
      <p:graphicFrame>
        <p:nvGraphicFramePr>
          <p:cNvPr id="164" name="Table 5">
            <a:extLst>
              <a:ext uri="{FF2B5EF4-FFF2-40B4-BE49-F238E27FC236}">
                <a16:creationId xmlns:a16="http://schemas.microsoft.com/office/drawing/2014/main" id="{7B9C420D-52AA-0483-7CE5-40C9B9047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66184"/>
              </p:ext>
            </p:extLst>
          </p:nvPr>
        </p:nvGraphicFramePr>
        <p:xfrm>
          <a:off x="8106848" y="2115193"/>
          <a:ext cx="517640" cy="261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0">
                  <a:extLst>
                    <a:ext uri="{9D8B030D-6E8A-4147-A177-3AD203B41FA5}">
                      <a16:colId xmlns:a16="http://schemas.microsoft.com/office/drawing/2014/main" val="4268113694"/>
                    </a:ext>
                  </a:extLst>
                </a:gridCol>
              </a:tblGrid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62628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25417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5346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07903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45302"/>
                  </a:ext>
                </a:extLst>
              </a:tr>
            </a:tbl>
          </a:graphicData>
        </a:graphic>
      </p:graphicFrame>
      <p:graphicFrame>
        <p:nvGraphicFramePr>
          <p:cNvPr id="165" name="Table 5">
            <a:extLst>
              <a:ext uri="{FF2B5EF4-FFF2-40B4-BE49-F238E27FC236}">
                <a16:creationId xmlns:a16="http://schemas.microsoft.com/office/drawing/2014/main" id="{1DDAC404-BA65-A31B-328B-1291D72F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18673"/>
              </p:ext>
            </p:extLst>
          </p:nvPr>
        </p:nvGraphicFramePr>
        <p:xfrm>
          <a:off x="8259248" y="2267593"/>
          <a:ext cx="517640" cy="261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40">
                  <a:extLst>
                    <a:ext uri="{9D8B030D-6E8A-4147-A177-3AD203B41FA5}">
                      <a16:colId xmlns:a16="http://schemas.microsoft.com/office/drawing/2014/main" val="4268113694"/>
                    </a:ext>
                  </a:extLst>
                </a:gridCol>
              </a:tblGrid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62628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025417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5346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07903"/>
                  </a:ext>
                </a:extLst>
              </a:tr>
              <a:tr h="5227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512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4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87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E4DA-DC0C-30B0-870D-AE3EA516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96EC-B2D3-EE00-2BDA-A76F20B3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4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nsformer Neural Networks: A Step-by-Step Breakdown | Built In">
            <a:extLst>
              <a:ext uri="{FF2B5EF4-FFF2-40B4-BE49-F238E27FC236}">
                <a16:creationId xmlns:a16="http://schemas.microsoft.com/office/drawing/2014/main" id="{FFD54F79-404E-752F-12C3-F09F5FC95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901" y="1206800"/>
            <a:ext cx="2725363" cy="371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38BBCE1-743A-5735-3682-8CF0F7E64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70739"/>
              </p:ext>
            </p:extLst>
          </p:nvPr>
        </p:nvGraphicFramePr>
        <p:xfrm>
          <a:off x="511631" y="5626726"/>
          <a:ext cx="1510437" cy="3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5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98475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63020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1412247"/>
                    </a:ext>
                  </a:extLst>
                </a:gridCol>
                <a:gridCol w="442187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512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224E88-4923-913F-B54B-1962EC5E6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30608"/>
              </p:ext>
            </p:extLst>
          </p:nvPr>
        </p:nvGraphicFramePr>
        <p:xfrm>
          <a:off x="2320677" y="5625537"/>
          <a:ext cx="1391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11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3963498981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2A4C2CAA-2B9B-9FBF-6C80-07355EBE5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5051"/>
              </p:ext>
            </p:extLst>
          </p:nvPr>
        </p:nvGraphicFramePr>
        <p:xfrm>
          <a:off x="4048942" y="5625537"/>
          <a:ext cx="1391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11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2077100488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6534AB-F446-E8D5-F685-7B8ED6E60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53582"/>
              </p:ext>
            </p:extLst>
          </p:nvPr>
        </p:nvGraphicFramePr>
        <p:xfrm>
          <a:off x="5777207" y="5624348"/>
          <a:ext cx="1391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11">
                  <a:extLst>
                    <a:ext uri="{9D8B030D-6E8A-4147-A177-3AD203B41FA5}">
                      <a16:colId xmlns:a16="http://schemas.microsoft.com/office/drawing/2014/main" val="1099266828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1734351457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2593375712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519414347"/>
                    </a:ext>
                  </a:extLst>
                </a:gridCol>
                <a:gridCol w="278311">
                  <a:extLst>
                    <a:ext uri="{9D8B030D-6E8A-4147-A177-3AD203B41FA5}">
                      <a16:colId xmlns:a16="http://schemas.microsoft.com/office/drawing/2014/main" val="4227836856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294883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A54277A-93F4-8136-06CC-3F1EF8024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44843"/>
              </p:ext>
            </p:extLst>
          </p:nvPr>
        </p:nvGraphicFramePr>
        <p:xfrm>
          <a:off x="2636157" y="4164997"/>
          <a:ext cx="2295071" cy="126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78670822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</a:tbl>
          </a:graphicData>
        </a:graphic>
      </p:graphicFrame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77B9754-A768-8ECD-D662-1DA99F3DC355}"/>
              </a:ext>
            </a:extLst>
          </p:cNvPr>
          <p:cNvSpPr/>
          <p:nvPr/>
        </p:nvSpPr>
        <p:spPr>
          <a:xfrm>
            <a:off x="1113877" y="3858984"/>
            <a:ext cx="323897" cy="26125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08F4EA5D-A8AE-A95C-7E53-6A180E910A85}"/>
              </a:ext>
            </a:extLst>
          </p:cNvPr>
          <p:cNvSpPr/>
          <p:nvPr/>
        </p:nvSpPr>
        <p:spPr>
          <a:xfrm>
            <a:off x="3149907" y="3858984"/>
            <a:ext cx="323897" cy="26125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DA619E0C-63AD-C4AA-4E54-2CF3F09F7CFC}"/>
              </a:ext>
            </a:extLst>
          </p:cNvPr>
          <p:cNvSpPr/>
          <p:nvPr/>
        </p:nvSpPr>
        <p:spPr>
          <a:xfrm>
            <a:off x="5293932" y="3858984"/>
            <a:ext cx="323897" cy="26125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" name="Table 15">
            <a:extLst>
              <a:ext uri="{FF2B5EF4-FFF2-40B4-BE49-F238E27FC236}">
                <a16:creationId xmlns:a16="http://schemas.microsoft.com/office/drawing/2014/main" id="{38BA6C1B-1E2A-8EF1-FADA-E6A83EDEC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22639"/>
              </p:ext>
            </p:extLst>
          </p:nvPr>
        </p:nvGraphicFramePr>
        <p:xfrm>
          <a:off x="177800" y="2182264"/>
          <a:ext cx="1761671" cy="157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35001"/>
                  </a:ext>
                </a:extLst>
              </a:tr>
            </a:tbl>
          </a:graphicData>
        </a:graphic>
      </p:graphicFrame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72E2440A-9718-15AA-9858-EC305C416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72430"/>
              </p:ext>
            </p:extLst>
          </p:nvPr>
        </p:nvGraphicFramePr>
        <p:xfrm>
          <a:off x="2431019" y="2170149"/>
          <a:ext cx="1761671" cy="157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35001"/>
                  </a:ext>
                </a:extLst>
              </a:tr>
            </a:tbl>
          </a:graphicData>
        </a:graphic>
      </p:graphicFrame>
      <p:graphicFrame>
        <p:nvGraphicFramePr>
          <p:cNvPr id="22" name="Table 15">
            <a:extLst>
              <a:ext uri="{FF2B5EF4-FFF2-40B4-BE49-F238E27FC236}">
                <a16:creationId xmlns:a16="http://schemas.microsoft.com/office/drawing/2014/main" id="{2433ECA7-1FEC-219E-9B3A-C461C51A5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17810"/>
              </p:ext>
            </p:extLst>
          </p:nvPr>
        </p:nvGraphicFramePr>
        <p:xfrm>
          <a:off x="4744719" y="2170148"/>
          <a:ext cx="1761671" cy="157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35001"/>
                  </a:ext>
                </a:extLst>
              </a:tr>
            </a:tbl>
          </a:graphicData>
        </a:graphic>
      </p:graphicFrame>
      <p:graphicFrame>
        <p:nvGraphicFramePr>
          <p:cNvPr id="24" name="Table 15">
            <a:extLst>
              <a:ext uri="{FF2B5EF4-FFF2-40B4-BE49-F238E27FC236}">
                <a16:creationId xmlns:a16="http://schemas.microsoft.com/office/drawing/2014/main" id="{3F476606-8901-4E27-1DBE-C787EEFE1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88297"/>
              </p:ext>
            </p:extLst>
          </p:nvPr>
        </p:nvGraphicFramePr>
        <p:xfrm>
          <a:off x="177800" y="666727"/>
          <a:ext cx="1761671" cy="126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</a:tbl>
          </a:graphicData>
        </a:graphic>
      </p:graphicFrame>
      <p:graphicFrame>
        <p:nvGraphicFramePr>
          <p:cNvPr id="25" name="Table 15">
            <a:extLst>
              <a:ext uri="{FF2B5EF4-FFF2-40B4-BE49-F238E27FC236}">
                <a16:creationId xmlns:a16="http://schemas.microsoft.com/office/drawing/2014/main" id="{E1454D7A-2AFE-BF43-F53E-1B7D41C0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81365"/>
              </p:ext>
            </p:extLst>
          </p:nvPr>
        </p:nvGraphicFramePr>
        <p:xfrm>
          <a:off x="2431019" y="648552"/>
          <a:ext cx="1761671" cy="126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</a:tbl>
          </a:graphicData>
        </a:graphic>
      </p:graphicFrame>
      <p:graphicFrame>
        <p:nvGraphicFramePr>
          <p:cNvPr id="26" name="Table 15">
            <a:extLst>
              <a:ext uri="{FF2B5EF4-FFF2-40B4-BE49-F238E27FC236}">
                <a16:creationId xmlns:a16="http://schemas.microsoft.com/office/drawing/2014/main" id="{0738BCEA-B7C4-21C3-03DE-1EACF123E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21365"/>
              </p:ext>
            </p:extLst>
          </p:nvPr>
        </p:nvGraphicFramePr>
        <p:xfrm>
          <a:off x="4744719" y="666727"/>
          <a:ext cx="1761671" cy="126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14">
                  <a:extLst>
                    <a:ext uri="{9D8B030D-6E8A-4147-A177-3AD203B41FA5}">
                      <a16:colId xmlns:a16="http://schemas.microsoft.com/office/drawing/2014/main" val="2641231158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1934696684"/>
                    </a:ext>
                  </a:extLst>
                </a:gridCol>
                <a:gridCol w="459014">
                  <a:extLst>
                    <a:ext uri="{9D8B030D-6E8A-4147-A177-3AD203B41FA5}">
                      <a16:colId xmlns:a16="http://schemas.microsoft.com/office/drawing/2014/main" val="3453904120"/>
                    </a:ext>
                  </a:extLst>
                </a:gridCol>
                <a:gridCol w="384629">
                  <a:extLst>
                    <a:ext uri="{9D8B030D-6E8A-4147-A177-3AD203B41FA5}">
                      <a16:colId xmlns:a16="http://schemas.microsoft.com/office/drawing/2014/main" val="879118264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27474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330233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08425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24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4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212</Words>
  <Application>Microsoft Office PowerPoint</Application>
  <PresentationFormat>Widescreen</PresentationFormat>
  <Paragraphs>193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2</cp:revision>
  <dcterms:created xsi:type="dcterms:W3CDTF">2023-08-30T17:18:42Z</dcterms:created>
  <dcterms:modified xsi:type="dcterms:W3CDTF">2023-08-31T17:30:00Z</dcterms:modified>
</cp:coreProperties>
</file>