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23" r:id="rId4"/>
    <p:sldId id="324" r:id="rId5"/>
    <p:sldId id="326" r:id="rId6"/>
    <p:sldId id="327" r:id="rId7"/>
    <p:sldId id="298" r:id="rId8"/>
    <p:sldId id="32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7" r:id="rId20"/>
    <p:sldId id="316" r:id="rId21"/>
    <p:sldId id="311" r:id="rId22"/>
    <p:sldId id="312" r:id="rId23"/>
    <p:sldId id="313" r:id="rId24"/>
    <p:sldId id="318" r:id="rId25"/>
    <p:sldId id="319" r:id="rId26"/>
    <p:sldId id="321" r:id="rId27"/>
    <p:sldId id="322" r:id="rId28"/>
    <p:sldId id="320" r:id="rId29"/>
    <p:sldId id="261" r:id="rId30"/>
    <p:sldId id="297" r:id="rId31"/>
    <p:sldId id="262" r:id="rId32"/>
    <p:sldId id="270" r:id="rId33"/>
    <p:sldId id="275" r:id="rId34"/>
    <p:sldId id="281" r:id="rId35"/>
    <p:sldId id="279" r:id="rId36"/>
    <p:sldId id="276" r:id="rId37"/>
    <p:sldId id="277" r:id="rId38"/>
    <p:sldId id="278" r:id="rId39"/>
    <p:sldId id="295" r:id="rId40"/>
    <p:sldId id="285" r:id="rId41"/>
    <p:sldId id="286" r:id="rId42"/>
    <p:sldId id="290" r:id="rId43"/>
    <p:sldId id="291" r:id="rId44"/>
    <p:sldId id="292" r:id="rId45"/>
    <p:sldId id="294" r:id="rId46"/>
    <p:sldId id="282" r:id="rId47"/>
    <p:sldId id="296" r:id="rId48"/>
    <p:sldId id="272" r:id="rId49"/>
    <p:sldId id="266" r:id="rId50"/>
    <p:sldId id="265" r:id="rId51"/>
    <p:sldId id="267" r:id="rId52"/>
    <p:sldId id="268" r:id="rId53"/>
    <p:sldId id="269" r:id="rId54"/>
    <p:sldId id="25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88" d="100"/>
          <a:sy n="88" d="100"/>
        </p:scale>
        <p:origin x="210" y="-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63 220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2:09:5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2T13:28:0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53709-1E1C-4EDF-B5E6-4FF7AA4AF8FA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7AE6A-B2F9-471F-840D-1A51434B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41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Classic networks can't handle long sequences, lose context, and can't tell what's important in a sea of information.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AE6A-B2F9-471F-840D-1A51434BADA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5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Transformers use 'attention' to focus on the right parts of the sequence, just like you focus on the most important words in a story. This helps them understand context, relationships, and long-range connections.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AE6A-B2F9-471F-840D-1A51434BADA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Transformers use 'attention' to focus on the right parts of the sequence, just like you focus on the most important words in a story. This helps them understand context, relationships, and long-range connections.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AE6A-B2F9-471F-840D-1A51434BADA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71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Transformers use 'attention' to focus on the right parts of the sequence, just like you focus on the most important words in a story. This helps them understand context, relationships, and long-range connections.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AE6A-B2F9-471F-840D-1A51434BADA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6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0203-6885-4F50-D0F4-AC5399D86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6B957-8715-DD5C-26FB-4E2CDA7F6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E02A-28FD-3B34-FCAE-9A288971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FB45F-71DC-91B9-78BA-16195CF8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F3110-CCB4-D364-B743-5AB75F4E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0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A489-F9B6-7014-05F8-633A3E5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CC934-FF64-4E36-C16D-5EE5405C8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36DF0-ECD7-DFCD-5C40-9A5E8B5D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ED4D-0639-282A-0F20-852BD322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B102-AB77-AA92-992B-6397EB5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1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8B41D-FF2E-E8AD-260D-4727CAD9B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7A2A-8768-350C-6613-CA389690D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34FAA-E9D4-53BD-C392-3605DBD5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D7C2-E8FE-D7D7-417D-D6C1F6BE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DB37-B692-95AD-0DA6-E925CA45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7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1B7E-6E70-BD6F-CD90-95217EA2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6E57-C0E8-BA9F-496B-674403DE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412-66E8-28F9-69F1-0DEDDE73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9BCC-FF4D-1362-E138-BE1ECBFA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5F56-480C-2F61-AB25-420D295E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9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F437-35E6-19BB-858A-FE77B4C1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93F4C-4B94-DE5F-348D-310A25959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B1C1-0CEB-C1C2-418C-7DEA8E35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36CF-304A-70F8-BD36-FC62CEE5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DC87-64EC-211C-84E2-8987BD5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92BE-4348-2CD9-8F55-981311FE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96B-1641-4AEB-8057-74738BE6E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ED1D8-2660-8146-51E1-083BEA8B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E1342-23D1-34CE-6159-2445E88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B6BF1-C196-8F29-2D4D-59AD6522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E1AD7-05DE-CD05-78D8-BF9DACAD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7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3E40-F945-FCF4-8A62-80ED039C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18D6B-05AD-FED2-9F3A-36680C83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8FCE3-0F1A-B19A-D9E7-1D9730822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54CC4-29D3-6B72-D45A-381FE2456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8EE31-1372-5F78-C24B-28B18127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26FA0-E655-2B81-95F8-9805F09A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F9C4F-9135-4F30-C724-4B49EC24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D021-7ABF-B7AC-8F09-FC8BE89F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9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1428-5449-A791-4325-A00D5731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B4CA8-6AAF-5BB1-5745-485DFBD5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9A39B-1FB4-A49A-E817-451A08E2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713E1-297E-9703-659B-DFC464AA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07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E9FA8-860E-24CE-A595-ED3FC672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ED68C-D0B3-33D7-12CE-8165D7F4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92BE3-3140-E279-B385-57F09540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7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1B14-8A30-7BF9-4326-10A619A3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5EBD-F385-B8E5-C07D-8F09AF40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E696A-9B3F-B63F-D00F-5DD17D891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86A19-8F10-0246-CB05-D3218BC9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2A6BC-7CF9-2202-5125-BB473CD8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7EF9A-EA59-4923-3094-E6ECBDB3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5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1854-C770-6077-1EF6-82F3E2BD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EA67A-E131-28B1-CDA5-EEB642AFB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66F6-DCDD-2A1B-71E4-4A2ECEE4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E9217-6B55-FE63-1524-A7A6E126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8554C-3AB4-83C6-8C82-5EF11469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BEAF9-39DC-4F37-482D-75DD24F4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75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7625B-BC06-6366-EFDC-E6C89CEC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A1EA7-DE83-BCF1-2862-F03BADC31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7073-EDCE-80CC-5AEA-190B65A70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C9F1-D9A0-4F10-88DF-62EC669EC6A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6069-DDBC-5332-C2FF-F3B273714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715D0-4A6A-37BD-8BB1-0B19A6A83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38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4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4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4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6C176A-A342-7410-8DF9-7E5960FF8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07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A6A1E-C0C4-C6AA-65BB-1FCCA61F6856}"/>
              </a:ext>
            </a:extLst>
          </p:cNvPr>
          <p:cNvSpPr/>
          <p:nvPr/>
        </p:nvSpPr>
        <p:spPr>
          <a:xfrm>
            <a:off x="930692" y="2763378"/>
            <a:ext cx="1164785" cy="1792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72E1-5D05-8A11-7160-3A6C5AE793A4}"/>
              </a:ext>
            </a:extLst>
          </p:cNvPr>
          <p:cNvSpPr/>
          <p:nvPr/>
        </p:nvSpPr>
        <p:spPr>
          <a:xfrm>
            <a:off x="2518696" y="2141182"/>
            <a:ext cx="1220547" cy="2414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5FB69F-F4FD-9735-ED47-1D5AD6604C7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723365" y="2553097"/>
            <a:ext cx="585049" cy="1005611"/>
          </a:xfrm>
          <a:prstGeom prst="bentConnector4">
            <a:avLst>
              <a:gd name="adj1" fmla="val -39074"/>
              <a:gd name="adj2" fmla="val 7895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FA8EF8-AA99-36D7-89FB-CF282DF4EF6B}"/>
              </a:ext>
            </a:extLst>
          </p:cNvPr>
          <p:cNvSpPr/>
          <p:nvPr/>
        </p:nvSpPr>
        <p:spPr>
          <a:xfrm>
            <a:off x="957920" y="5600699"/>
            <a:ext cx="113755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9549804-DEA6-F0CD-847C-BD5432987456}"/>
              </a:ext>
            </a:extLst>
          </p:cNvPr>
          <p:cNvSpPr/>
          <p:nvPr/>
        </p:nvSpPr>
        <p:spPr>
          <a:xfrm>
            <a:off x="1349890" y="4940569"/>
            <a:ext cx="353616" cy="297121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0F569-D06B-6368-B6AB-6E1F56E1A517}"/>
              </a:ext>
            </a:extLst>
          </p:cNvPr>
          <p:cNvSpPr/>
          <p:nvPr/>
        </p:nvSpPr>
        <p:spPr>
          <a:xfrm>
            <a:off x="175103" y="4853627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3AA03-7A05-4821-D98A-0126C82F3B65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>
            <a:off x="1182030" y="5089130"/>
            <a:ext cx="214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C1F8-F26F-640C-997D-C23E772170E3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H="1" flipV="1">
            <a:off x="1526698" y="5198307"/>
            <a:ext cx="1" cy="402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0F378-2573-D175-9BE9-D6D5666CADF3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H="1" flipV="1">
            <a:off x="1513085" y="4555671"/>
            <a:ext cx="13613" cy="424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784C4-589C-67C7-EB1E-895E7B59FD03}"/>
              </a:ext>
            </a:extLst>
          </p:cNvPr>
          <p:cNvSpPr/>
          <p:nvPr/>
        </p:nvSpPr>
        <p:spPr>
          <a:xfrm>
            <a:off x="2547228" y="5600699"/>
            <a:ext cx="119201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Embedding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(shifted right)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D7B7312F-99E0-0D9D-325C-21C948C7C5FF}"/>
              </a:ext>
            </a:extLst>
          </p:cNvPr>
          <p:cNvSpPr/>
          <p:nvPr/>
        </p:nvSpPr>
        <p:spPr>
          <a:xfrm>
            <a:off x="2944567" y="4930561"/>
            <a:ext cx="397335" cy="317135"/>
          </a:xfrm>
          <a:prstGeom prst="mathPlus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EF062-F1E7-11F7-4CB8-26DED1EDF135}"/>
              </a:ext>
            </a:extLst>
          </p:cNvPr>
          <p:cNvSpPr/>
          <p:nvPr/>
        </p:nvSpPr>
        <p:spPr>
          <a:xfrm>
            <a:off x="1779092" y="4867106"/>
            <a:ext cx="1020530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5CA89-AC27-784F-DC60-56B554257A4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2799622" y="5089129"/>
            <a:ext cx="197612" cy="13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CE01C-E647-3F3B-E964-ACA9A1158C8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H="1" flipV="1">
            <a:off x="3143235" y="5205660"/>
            <a:ext cx="1" cy="395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8CAD4-D827-7D4A-45D6-84F20E46BBC0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H="1" flipV="1">
            <a:off x="3128970" y="4555671"/>
            <a:ext cx="14265" cy="41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0C84-7A95-53C7-B5F3-1095387C4348}"/>
              </a:ext>
            </a:extLst>
          </p:cNvPr>
          <p:cNvSpPr/>
          <p:nvPr/>
        </p:nvSpPr>
        <p:spPr>
          <a:xfrm>
            <a:off x="2514600" y="489411"/>
            <a:ext cx="1207627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probabilities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ECD92-00D7-35A2-2C10-77CAD82D9EEC}"/>
              </a:ext>
            </a:extLst>
          </p:cNvPr>
          <p:cNvSpPr/>
          <p:nvPr/>
        </p:nvSpPr>
        <p:spPr>
          <a:xfrm>
            <a:off x="2518695" y="1455382"/>
            <a:ext cx="1203532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B0FA4-0DBC-2440-93E9-2086C4B8CF3A}"/>
              </a:ext>
            </a:extLst>
          </p:cNvPr>
          <p:cNvCxnSpPr>
            <a:cxnSpLocks/>
            <a:stCxn id="5" idx="0"/>
            <a:endCxn id="34" idx="2"/>
          </p:cNvCxnSpPr>
          <p:nvPr/>
        </p:nvCxnSpPr>
        <p:spPr>
          <a:xfrm flipH="1" flipV="1">
            <a:off x="3120461" y="1964680"/>
            <a:ext cx="8509" cy="1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B0B2D-DFC8-C40D-7FD9-2115BD7EA65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3118414" y="998709"/>
            <a:ext cx="2047" cy="45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C05D5D-387A-4BC4-C457-53FA6E81D655}"/>
              </a:ext>
            </a:extLst>
          </p:cNvPr>
          <p:cNvSpPr txBox="1"/>
          <p:nvPr/>
        </p:nvSpPr>
        <p:spPr>
          <a:xfrm>
            <a:off x="5940513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C3CC3-0315-1C66-7ACD-3AD5564CB07D}"/>
              </a:ext>
            </a:extLst>
          </p:cNvPr>
          <p:cNvSpPr txBox="1"/>
          <p:nvPr/>
        </p:nvSpPr>
        <p:spPr>
          <a:xfrm>
            <a:off x="6909892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7F9AE-CAE6-EB10-A55B-A6D010E19748}"/>
              </a:ext>
            </a:extLst>
          </p:cNvPr>
          <p:cNvSpPr txBox="1"/>
          <p:nvPr/>
        </p:nvSpPr>
        <p:spPr>
          <a:xfrm>
            <a:off x="8037649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99887-3C6D-F322-7831-E9F80D376A90}"/>
              </a:ext>
            </a:extLst>
          </p:cNvPr>
          <p:cNvSpPr txBox="1"/>
          <p:nvPr/>
        </p:nvSpPr>
        <p:spPr>
          <a:xfrm>
            <a:off x="9114064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8701D-6514-7360-3E43-4544882B3E64}"/>
              </a:ext>
            </a:extLst>
          </p:cNvPr>
          <p:cNvSpPr txBox="1"/>
          <p:nvPr/>
        </p:nvSpPr>
        <p:spPr>
          <a:xfrm>
            <a:off x="10186306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4413C-3512-DF76-0B64-756C85A20513}"/>
              </a:ext>
            </a:extLst>
          </p:cNvPr>
          <p:cNvSpPr txBox="1"/>
          <p:nvPr/>
        </p:nvSpPr>
        <p:spPr>
          <a:xfrm>
            <a:off x="5886435" y="5600699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142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BE9403-CFED-C732-4DDD-7F25DF9E2147}"/>
              </a:ext>
            </a:extLst>
          </p:cNvPr>
          <p:cNvSpPr txBox="1"/>
          <p:nvPr/>
        </p:nvSpPr>
        <p:spPr>
          <a:xfrm>
            <a:off x="6964135" y="5595255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975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88E6-3C41-771D-7A73-5628591F73BE}"/>
              </a:ext>
            </a:extLst>
          </p:cNvPr>
          <p:cNvSpPr txBox="1"/>
          <p:nvPr/>
        </p:nvSpPr>
        <p:spPr>
          <a:xfrm>
            <a:off x="8036377" y="5591298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456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C55FE8-8D3E-2E0F-2162-6986B8AA9130}"/>
              </a:ext>
            </a:extLst>
          </p:cNvPr>
          <p:cNvSpPr txBox="1"/>
          <p:nvPr/>
        </p:nvSpPr>
        <p:spPr>
          <a:xfrm>
            <a:off x="9114064" y="5591297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428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6BFE0A-5788-12A1-958C-7827789E5135}"/>
              </a:ext>
            </a:extLst>
          </p:cNvPr>
          <p:cNvSpPr txBox="1"/>
          <p:nvPr/>
        </p:nvSpPr>
        <p:spPr>
          <a:xfrm>
            <a:off x="10186306" y="5602186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372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5FDF8-8C43-8B92-2AD3-8E1679918D5E}"/>
              </a:ext>
            </a:extLst>
          </p:cNvPr>
          <p:cNvSpPr txBox="1"/>
          <p:nvPr/>
        </p:nvSpPr>
        <p:spPr>
          <a:xfrm>
            <a:off x="4594058" y="5198307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710936EC-F1EC-0A07-5666-41BA2C109F85}"/>
              </a:ext>
            </a:extLst>
          </p:cNvPr>
          <p:cNvGraphicFramePr>
            <a:graphicFrameLocks noGrp="1"/>
          </p:cNvGraphicFramePr>
          <p:nvPr/>
        </p:nvGraphicFramePr>
        <p:xfrm>
          <a:off x="5543055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76230F32-BF8B-891E-8BA1-C21C0DC0395B}"/>
              </a:ext>
            </a:extLst>
          </p:cNvPr>
          <p:cNvGraphicFramePr>
            <a:graphicFrameLocks noGrp="1"/>
          </p:cNvGraphicFramePr>
          <p:nvPr/>
        </p:nvGraphicFramePr>
        <p:xfrm>
          <a:off x="6711730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3B6365B3-CF87-B5F3-BE2F-65EB5641443F}"/>
              </a:ext>
            </a:extLst>
          </p:cNvPr>
          <p:cNvGraphicFramePr>
            <a:graphicFrameLocks noGrp="1"/>
          </p:cNvGraphicFramePr>
          <p:nvPr/>
        </p:nvGraphicFramePr>
        <p:xfrm>
          <a:off x="7874145" y="524561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2" name="Table 31">
            <a:extLst>
              <a:ext uri="{FF2B5EF4-FFF2-40B4-BE49-F238E27FC236}">
                <a16:creationId xmlns:a16="http://schemas.microsoft.com/office/drawing/2014/main" id="{047E4413-817F-CC38-7971-83F78F6A610C}"/>
              </a:ext>
            </a:extLst>
          </p:cNvPr>
          <p:cNvGraphicFramePr>
            <a:graphicFrameLocks noGrp="1"/>
          </p:cNvGraphicFramePr>
          <p:nvPr/>
        </p:nvGraphicFramePr>
        <p:xfrm>
          <a:off x="9024250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4" name="Table 31">
            <a:extLst>
              <a:ext uri="{FF2B5EF4-FFF2-40B4-BE49-F238E27FC236}">
                <a16:creationId xmlns:a16="http://schemas.microsoft.com/office/drawing/2014/main" id="{DB63C416-A361-69D7-7A8D-DDA4BD2CFF13}"/>
              </a:ext>
            </a:extLst>
          </p:cNvPr>
          <p:cNvGraphicFramePr>
            <a:graphicFrameLocks noGrp="1"/>
          </p:cNvGraphicFramePr>
          <p:nvPr/>
        </p:nvGraphicFramePr>
        <p:xfrm>
          <a:off x="10174355" y="524378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" name="Table 31">
            <a:extLst>
              <a:ext uri="{FF2B5EF4-FFF2-40B4-BE49-F238E27FC236}">
                <a16:creationId xmlns:a16="http://schemas.microsoft.com/office/drawing/2014/main" id="{B17739F8-6C4C-6AC3-E2D0-4D22236D3229}"/>
              </a:ext>
            </a:extLst>
          </p:cNvPr>
          <p:cNvGraphicFramePr>
            <a:graphicFrameLocks noGrp="1"/>
          </p:cNvGraphicFramePr>
          <p:nvPr/>
        </p:nvGraphicFramePr>
        <p:xfrm>
          <a:off x="5543055" y="46589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6" name="Table 31">
            <a:extLst>
              <a:ext uri="{FF2B5EF4-FFF2-40B4-BE49-F238E27FC236}">
                <a16:creationId xmlns:a16="http://schemas.microsoft.com/office/drawing/2014/main" id="{4F36F1F6-71AC-6E7C-1D49-7C1CFA6FB5E8}"/>
              </a:ext>
            </a:extLst>
          </p:cNvPr>
          <p:cNvGraphicFramePr>
            <a:graphicFrameLocks noGrp="1"/>
          </p:cNvGraphicFramePr>
          <p:nvPr/>
        </p:nvGraphicFramePr>
        <p:xfrm>
          <a:off x="6711730" y="46589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B2898671-D886-837F-E489-4437960B59FB}"/>
              </a:ext>
            </a:extLst>
          </p:cNvPr>
          <p:cNvGraphicFramePr>
            <a:graphicFrameLocks noGrp="1"/>
          </p:cNvGraphicFramePr>
          <p:nvPr/>
        </p:nvGraphicFramePr>
        <p:xfrm>
          <a:off x="7874145" y="465228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8" name="Table 31">
            <a:extLst>
              <a:ext uri="{FF2B5EF4-FFF2-40B4-BE49-F238E27FC236}">
                <a16:creationId xmlns:a16="http://schemas.microsoft.com/office/drawing/2014/main" id="{112825E6-BE3F-CC5D-EA0B-4B01C54D53FD}"/>
              </a:ext>
            </a:extLst>
          </p:cNvPr>
          <p:cNvGraphicFramePr>
            <a:graphicFrameLocks noGrp="1"/>
          </p:cNvGraphicFramePr>
          <p:nvPr/>
        </p:nvGraphicFramePr>
        <p:xfrm>
          <a:off x="9024250" y="46589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9" name="Table 31">
            <a:extLst>
              <a:ext uri="{FF2B5EF4-FFF2-40B4-BE49-F238E27FC236}">
                <a16:creationId xmlns:a16="http://schemas.microsoft.com/office/drawing/2014/main" id="{75384FC9-63BF-58FA-0D08-4A285878D227}"/>
              </a:ext>
            </a:extLst>
          </p:cNvPr>
          <p:cNvGraphicFramePr>
            <a:graphicFrameLocks noGrp="1"/>
          </p:cNvGraphicFramePr>
          <p:nvPr/>
        </p:nvGraphicFramePr>
        <p:xfrm>
          <a:off x="10174355" y="465045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7FFE3F3-5356-54A4-CE2B-FA8F7008CBA2}"/>
              </a:ext>
            </a:extLst>
          </p:cNvPr>
          <p:cNvSpPr txBox="1"/>
          <p:nvPr/>
        </p:nvSpPr>
        <p:spPr>
          <a:xfrm>
            <a:off x="4561114" y="4622784"/>
            <a:ext cx="96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32CCDAE1-4B9F-D907-0E22-92A1CEEA24A9}"/>
              </a:ext>
            </a:extLst>
          </p:cNvPr>
          <p:cNvSpPr/>
          <p:nvPr/>
        </p:nvSpPr>
        <p:spPr>
          <a:xfrm>
            <a:off x="5865249" y="4908445"/>
            <a:ext cx="361379" cy="284042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C5506116-2E1A-2743-C58F-AEC52339EE80}"/>
              </a:ext>
            </a:extLst>
          </p:cNvPr>
          <p:cNvSpPr/>
          <p:nvPr/>
        </p:nvSpPr>
        <p:spPr>
          <a:xfrm>
            <a:off x="7061777" y="4893531"/>
            <a:ext cx="353616" cy="297121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23DF00AE-3465-40EE-94E8-FD8263F32A39}"/>
              </a:ext>
            </a:extLst>
          </p:cNvPr>
          <p:cNvSpPr/>
          <p:nvPr/>
        </p:nvSpPr>
        <p:spPr>
          <a:xfrm>
            <a:off x="8250542" y="4909841"/>
            <a:ext cx="361379" cy="284042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3D219AA9-9E15-0123-7D85-C884B46A406D}"/>
              </a:ext>
            </a:extLst>
          </p:cNvPr>
          <p:cNvSpPr/>
          <p:nvPr/>
        </p:nvSpPr>
        <p:spPr>
          <a:xfrm>
            <a:off x="9447070" y="4894927"/>
            <a:ext cx="353616" cy="297121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lus Sign 47">
            <a:extLst>
              <a:ext uri="{FF2B5EF4-FFF2-40B4-BE49-F238E27FC236}">
                <a16:creationId xmlns:a16="http://schemas.microsoft.com/office/drawing/2014/main" id="{CB06A1F2-90FB-7266-26CF-89BF7B98ABEC}"/>
              </a:ext>
            </a:extLst>
          </p:cNvPr>
          <p:cNvSpPr/>
          <p:nvPr/>
        </p:nvSpPr>
        <p:spPr>
          <a:xfrm>
            <a:off x="10523688" y="4909841"/>
            <a:ext cx="353616" cy="297121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2C125F-36EF-33A7-6BC2-E677A9907A00}"/>
              </a:ext>
            </a:extLst>
          </p:cNvPr>
          <p:cNvSpPr txBox="1"/>
          <p:nvPr/>
        </p:nvSpPr>
        <p:spPr>
          <a:xfrm>
            <a:off x="4558376" y="5587337"/>
            <a:ext cx="955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 ID’s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01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A6A1E-C0C4-C6AA-65BB-1FCCA61F6856}"/>
              </a:ext>
            </a:extLst>
          </p:cNvPr>
          <p:cNvSpPr/>
          <p:nvPr/>
        </p:nvSpPr>
        <p:spPr>
          <a:xfrm>
            <a:off x="957920" y="2492966"/>
            <a:ext cx="1164785" cy="1792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72E1-5D05-8A11-7160-3A6C5AE793A4}"/>
              </a:ext>
            </a:extLst>
          </p:cNvPr>
          <p:cNvSpPr/>
          <p:nvPr/>
        </p:nvSpPr>
        <p:spPr>
          <a:xfrm>
            <a:off x="2545924" y="1870770"/>
            <a:ext cx="1220547" cy="2414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5FB69F-F4FD-9735-ED47-1D5AD6604C7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750593" y="2282685"/>
            <a:ext cx="585049" cy="1005611"/>
          </a:xfrm>
          <a:prstGeom prst="bentConnector4">
            <a:avLst>
              <a:gd name="adj1" fmla="val -39074"/>
              <a:gd name="adj2" fmla="val 7895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FA8EF8-AA99-36D7-89FB-CF282DF4EF6B}"/>
              </a:ext>
            </a:extLst>
          </p:cNvPr>
          <p:cNvSpPr/>
          <p:nvPr/>
        </p:nvSpPr>
        <p:spPr>
          <a:xfrm>
            <a:off x="957920" y="5600699"/>
            <a:ext cx="113755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9549804-DEA6-F0CD-847C-BD5432987456}"/>
              </a:ext>
            </a:extLst>
          </p:cNvPr>
          <p:cNvSpPr/>
          <p:nvPr/>
        </p:nvSpPr>
        <p:spPr>
          <a:xfrm>
            <a:off x="1349890" y="5093078"/>
            <a:ext cx="353616" cy="297121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0F569-D06B-6368-B6AB-6E1F56E1A517}"/>
              </a:ext>
            </a:extLst>
          </p:cNvPr>
          <p:cNvSpPr/>
          <p:nvPr/>
        </p:nvSpPr>
        <p:spPr>
          <a:xfrm>
            <a:off x="179483" y="5008283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3AA03-7A05-4821-D98A-0126C82F3B65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1186410" y="5241639"/>
            <a:ext cx="210352" cy="2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C1F8-F26F-640C-997D-C23E772170E3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H="1" flipV="1">
            <a:off x="1526698" y="5350816"/>
            <a:ext cx="1" cy="249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0F378-2573-D175-9BE9-D6D5666CADF3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1526698" y="4285259"/>
            <a:ext cx="13615" cy="847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784C4-589C-67C7-EB1E-895E7B59FD03}"/>
              </a:ext>
            </a:extLst>
          </p:cNvPr>
          <p:cNvSpPr/>
          <p:nvPr/>
        </p:nvSpPr>
        <p:spPr>
          <a:xfrm>
            <a:off x="2526256" y="5600699"/>
            <a:ext cx="119201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Embedding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(shifted right)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D7B7312F-99E0-0D9D-325C-21C948C7C5FF}"/>
              </a:ext>
            </a:extLst>
          </p:cNvPr>
          <p:cNvSpPr/>
          <p:nvPr/>
        </p:nvSpPr>
        <p:spPr>
          <a:xfrm>
            <a:off x="2923596" y="5076673"/>
            <a:ext cx="397335" cy="317135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solidFill>
                  <a:srgbClr val="E7E6E6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EF062-F1E7-11F7-4CB8-26DED1EDF135}"/>
              </a:ext>
            </a:extLst>
          </p:cNvPr>
          <p:cNvSpPr/>
          <p:nvPr/>
        </p:nvSpPr>
        <p:spPr>
          <a:xfrm>
            <a:off x="1781310" y="5008283"/>
            <a:ext cx="1020530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5CA89-AC27-784F-DC60-56B554257A4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2801840" y="5235241"/>
            <a:ext cx="174423" cy="8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CE01C-E647-3F3B-E964-ACA9A1158C8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V="1">
            <a:off x="3122264" y="5351772"/>
            <a:ext cx="0" cy="248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8CAD4-D827-7D4A-45D6-84F20E46BBC0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V="1">
            <a:off x="3122264" y="4285259"/>
            <a:ext cx="33934" cy="83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0C84-7A95-53C7-B5F3-1095387C4348}"/>
              </a:ext>
            </a:extLst>
          </p:cNvPr>
          <p:cNvSpPr/>
          <p:nvPr/>
        </p:nvSpPr>
        <p:spPr>
          <a:xfrm>
            <a:off x="2541828" y="218999"/>
            <a:ext cx="1207627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probabilities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ECD92-00D7-35A2-2C10-77CAD82D9EEC}"/>
              </a:ext>
            </a:extLst>
          </p:cNvPr>
          <p:cNvSpPr/>
          <p:nvPr/>
        </p:nvSpPr>
        <p:spPr>
          <a:xfrm>
            <a:off x="2545923" y="1184970"/>
            <a:ext cx="1203532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B0FA4-0DBC-2440-93E9-2086C4B8CF3A}"/>
              </a:ext>
            </a:extLst>
          </p:cNvPr>
          <p:cNvCxnSpPr>
            <a:cxnSpLocks/>
            <a:stCxn id="5" idx="0"/>
            <a:endCxn id="34" idx="2"/>
          </p:cNvCxnSpPr>
          <p:nvPr/>
        </p:nvCxnSpPr>
        <p:spPr>
          <a:xfrm flipH="1" flipV="1">
            <a:off x="3147689" y="1694268"/>
            <a:ext cx="8509" cy="1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B0B2D-DFC8-C40D-7FD9-2115BD7EA65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3145642" y="728297"/>
            <a:ext cx="2047" cy="45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C05D5D-387A-4BC4-C457-53FA6E81D655}"/>
              </a:ext>
            </a:extLst>
          </p:cNvPr>
          <p:cNvSpPr txBox="1"/>
          <p:nvPr/>
        </p:nvSpPr>
        <p:spPr>
          <a:xfrm>
            <a:off x="5940513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C3CC3-0315-1C66-7ACD-3AD5564CB07D}"/>
              </a:ext>
            </a:extLst>
          </p:cNvPr>
          <p:cNvSpPr txBox="1"/>
          <p:nvPr/>
        </p:nvSpPr>
        <p:spPr>
          <a:xfrm>
            <a:off x="6909892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7F9AE-CAE6-EB10-A55B-A6D010E19748}"/>
              </a:ext>
            </a:extLst>
          </p:cNvPr>
          <p:cNvSpPr txBox="1"/>
          <p:nvPr/>
        </p:nvSpPr>
        <p:spPr>
          <a:xfrm>
            <a:off x="8037649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99887-3C6D-F322-7831-E9F80D376A90}"/>
              </a:ext>
            </a:extLst>
          </p:cNvPr>
          <p:cNvSpPr txBox="1"/>
          <p:nvPr/>
        </p:nvSpPr>
        <p:spPr>
          <a:xfrm>
            <a:off x="9114064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8701D-6514-7360-3E43-4544882B3E64}"/>
              </a:ext>
            </a:extLst>
          </p:cNvPr>
          <p:cNvSpPr txBox="1"/>
          <p:nvPr/>
        </p:nvSpPr>
        <p:spPr>
          <a:xfrm>
            <a:off x="10186306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4413C-3512-DF76-0B64-756C85A20513}"/>
              </a:ext>
            </a:extLst>
          </p:cNvPr>
          <p:cNvSpPr txBox="1"/>
          <p:nvPr/>
        </p:nvSpPr>
        <p:spPr>
          <a:xfrm>
            <a:off x="5886435" y="5600699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142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BE9403-CFED-C732-4DDD-7F25DF9E2147}"/>
              </a:ext>
            </a:extLst>
          </p:cNvPr>
          <p:cNvSpPr txBox="1"/>
          <p:nvPr/>
        </p:nvSpPr>
        <p:spPr>
          <a:xfrm>
            <a:off x="6964135" y="5595255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975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88E6-3C41-771D-7A73-5628591F73BE}"/>
              </a:ext>
            </a:extLst>
          </p:cNvPr>
          <p:cNvSpPr txBox="1"/>
          <p:nvPr/>
        </p:nvSpPr>
        <p:spPr>
          <a:xfrm>
            <a:off x="8036377" y="5591298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456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C55FE8-8D3E-2E0F-2162-6986B8AA9130}"/>
              </a:ext>
            </a:extLst>
          </p:cNvPr>
          <p:cNvSpPr txBox="1"/>
          <p:nvPr/>
        </p:nvSpPr>
        <p:spPr>
          <a:xfrm>
            <a:off x="9114064" y="5591297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428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6BFE0A-5788-12A1-958C-7827789E5135}"/>
              </a:ext>
            </a:extLst>
          </p:cNvPr>
          <p:cNvSpPr txBox="1"/>
          <p:nvPr/>
        </p:nvSpPr>
        <p:spPr>
          <a:xfrm>
            <a:off x="10186306" y="5602186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372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5FDF8-8C43-8B92-2AD3-8E1679918D5E}"/>
              </a:ext>
            </a:extLst>
          </p:cNvPr>
          <p:cNvSpPr txBox="1"/>
          <p:nvPr/>
        </p:nvSpPr>
        <p:spPr>
          <a:xfrm>
            <a:off x="4376778" y="5206665"/>
            <a:ext cx="10069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710936EC-F1EC-0A07-5666-41BA2C109F85}"/>
              </a:ext>
            </a:extLst>
          </p:cNvPr>
          <p:cNvGraphicFramePr>
            <a:graphicFrameLocks noGrp="1"/>
          </p:cNvGraphicFramePr>
          <p:nvPr/>
        </p:nvGraphicFramePr>
        <p:xfrm>
          <a:off x="5543055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76230F32-BF8B-891E-8BA1-C21C0DC0395B}"/>
              </a:ext>
            </a:extLst>
          </p:cNvPr>
          <p:cNvGraphicFramePr>
            <a:graphicFrameLocks noGrp="1"/>
          </p:cNvGraphicFramePr>
          <p:nvPr/>
        </p:nvGraphicFramePr>
        <p:xfrm>
          <a:off x="6711730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3B6365B3-CF87-B5F3-BE2F-65EB5641443F}"/>
              </a:ext>
            </a:extLst>
          </p:cNvPr>
          <p:cNvGraphicFramePr>
            <a:graphicFrameLocks noGrp="1"/>
          </p:cNvGraphicFramePr>
          <p:nvPr/>
        </p:nvGraphicFramePr>
        <p:xfrm>
          <a:off x="7874145" y="524561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2" name="Table 31">
            <a:extLst>
              <a:ext uri="{FF2B5EF4-FFF2-40B4-BE49-F238E27FC236}">
                <a16:creationId xmlns:a16="http://schemas.microsoft.com/office/drawing/2014/main" id="{047E4413-817F-CC38-7971-83F78F6A610C}"/>
              </a:ext>
            </a:extLst>
          </p:cNvPr>
          <p:cNvGraphicFramePr>
            <a:graphicFrameLocks noGrp="1"/>
          </p:cNvGraphicFramePr>
          <p:nvPr/>
        </p:nvGraphicFramePr>
        <p:xfrm>
          <a:off x="9024250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4" name="Table 31">
            <a:extLst>
              <a:ext uri="{FF2B5EF4-FFF2-40B4-BE49-F238E27FC236}">
                <a16:creationId xmlns:a16="http://schemas.microsoft.com/office/drawing/2014/main" id="{DB63C416-A361-69D7-7A8D-DDA4BD2CFF13}"/>
              </a:ext>
            </a:extLst>
          </p:cNvPr>
          <p:cNvGraphicFramePr>
            <a:graphicFrameLocks noGrp="1"/>
          </p:cNvGraphicFramePr>
          <p:nvPr/>
        </p:nvGraphicFramePr>
        <p:xfrm>
          <a:off x="10174355" y="524378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" name="Table 31">
            <a:extLst>
              <a:ext uri="{FF2B5EF4-FFF2-40B4-BE49-F238E27FC236}">
                <a16:creationId xmlns:a16="http://schemas.microsoft.com/office/drawing/2014/main" id="{B17739F8-6C4C-6AC3-E2D0-4D22236D3229}"/>
              </a:ext>
            </a:extLst>
          </p:cNvPr>
          <p:cNvGraphicFramePr>
            <a:graphicFrameLocks noGrp="1"/>
          </p:cNvGraphicFramePr>
          <p:nvPr/>
        </p:nvGraphicFramePr>
        <p:xfrm>
          <a:off x="5543055" y="46589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6" name="Table 31">
            <a:extLst>
              <a:ext uri="{FF2B5EF4-FFF2-40B4-BE49-F238E27FC236}">
                <a16:creationId xmlns:a16="http://schemas.microsoft.com/office/drawing/2014/main" id="{4F36F1F6-71AC-6E7C-1D49-7C1CFA6FB5E8}"/>
              </a:ext>
            </a:extLst>
          </p:cNvPr>
          <p:cNvGraphicFramePr>
            <a:graphicFrameLocks noGrp="1"/>
          </p:cNvGraphicFramePr>
          <p:nvPr/>
        </p:nvGraphicFramePr>
        <p:xfrm>
          <a:off x="6711730" y="46589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B2898671-D886-837F-E489-4437960B59FB}"/>
              </a:ext>
            </a:extLst>
          </p:cNvPr>
          <p:cNvGraphicFramePr>
            <a:graphicFrameLocks noGrp="1"/>
          </p:cNvGraphicFramePr>
          <p:nvPr/>
        </p:nvGraphicFramePr>
        <p:xfrm>
          <a:off x="7874145" y="465228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8" name="Table 31">
            <a:extLst>
              <a:ext uri="{FF2B5EF4-FFF2-40B4-BE49-F238E27FC236}">
                <a16:creationId xmlns:a16="http://schemas.microsoft.com/office/drawing/2014/main" id="{112825E6-BE3F-CC5D-EA0B-4B01C54D53FD}"/>
              </a:ext>
            </a:extLst>
          </p:cNvPr>
          <p:cNvGraphicFramePr>
            <a:graphicFrameLocks noGrp="1"/>
          </p:cNvGraphicFramePr>
          <p:nvPr/>
        </p:nvGraphicFramePr>
        <p:xfrm>
          <a:off x="9024250" y="46589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9" name="Table 31">
            <a:extLst>
              <a:ext uri="{FF2B5EF4-FFF2-40B4-BE49-F238E27FC236}">
                <a16:creationId xmlns:a16="http://schemas.microsoft.com/office/drawing/2014/main" id="{75384FC9-63BF-58FA-0D08-4A285878D227}"/>
              </a:ext>
            </a:extLst>
          </p:cNvPr>
          <p:cNvGraphicFramePr>
            <a:graphicFrameLocks noGrp="1"/>
          </p:cNvGraphicFramePr>
          <p:nvPr/>
        </p:nvGraphicFramePr>
        <p:xfrm>
          <a:off x="10174355" y="465045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7FFE3F3-5356-54A4-CE2B-FA8F7008CBA2}"/>
              </a:ext>
            </a:extLst>
          </p:cNvPr>
          <p:cNvSpPr txBox="1"/>
          <p:nvPr/>
        </p:nvSpPr>
        <p:spPr>
          <a:xfrm>
            <a:off x="4376777" y="4626963"/>
            <a:ext cx="10033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32CCDAE1-4B9F-D907-0E22-92A1CEEA24A9}"/>
              </a:ext>
            </a:extLst>
          </p:cNvPr>
          <p:cNvSpPr/>
          <p:nvPr/>
        </p:nvSpPr>
        <p:spPr>
          <a:xfrm>
            <a:off x="5865249" y="4908445"/>
            <a:ext cx="361379" cy="284042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C5506116-2E1A-2743-C58F-AEC52339EE80}"/>
              </a:ext>
            </a:extLst>
          </p:cNvPr>
          <p:cNvSpPr/>
          <p:nvPr/>
        </p:nvSpPr>
        <p:spPr>
          <a:xfrm>
            <a:off x="7061777" y="4893531"/>
            <a:ext cx="353616" cy="297121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23DF00AE-3465-40EE-94E8-FD8263F32A39}"/>
              </a:ext>
            </a:extLst>
          </p:cNvPr>
          <p:cNvSpPr/>
          <p:nvPr/>
        </p:nvSpPr>
        <p:spPr>
          <a:xfrm>
            <a:off x="8250542" y="4909841"/>
            <a:ext cx="361379" cy="284042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3D219AA9-9E15-0123-7D85-C884B46A406D}"/>
              </a:ext>
            </a:extLst>
          </p:cNvPr>
          <p:cNvSpPr/>
          <p:nvPr/>
        </p:nvSpPr>
        <p:spPr>
          <a:xfrm>
            <a:off x="9447070" y="4894927"/>
            <a:ext cx="353616" cy="297121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lus Sign 47">
            <a:extLst>
              <a:ext uri="{FF2B5EF4-FFF2-40B4-BE49-F238E27FC236}">
                <a16:creationId xmlns:a16="http://schemas.microsoft.com/office/drawing/2014/main" id="{CB06A1F2-90FB-7266-26CF-89BF7B98ABEC}"/>
              </a:ext>
            </a:extLst>
          </p:cNvPr>
          <p:cNvSpPr/>
          <p:nvPr/>
        </p:nvSpPr>
        <p:spPr>
          <a:xfrm>
            <a:off x="10523688" y="4909841"/>
            <a:ext cx="353616" cy="297121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7E0932-C12C-EB3D-18A0-3DC5B0974DA7}"/>
              </a:ext>
            </a:extLst>
          </p:cNvPr>
          <p:cNvSpPr/>
          <p:nvPr/>
        </p:nvSpPr>
        <p:spPr>
          <a:xfrm>
            <a:off x="179483" y="4518614"/>
            <a:ext cx="1015529" cy="3661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0E3B28-F16A-725F-86B3-A0C543A7164D}"/>
              </a:ext>
            </a:extLst>
          </p:cNvPr>
          <p:cNvSpPr/>
          <p:nvPr/>
        </p:nvSpPr>
        <p:spPr>
          <a:xfrm>
            <a:off x="4376777" y="4047260"/>
            <a:ext cx="10439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e 31">
            <a:extLst>
              <a:ext uri="{FF2B5EF4-FFF2-40B4-BE49-F238E27FC236}">
                <a16:creationId xmlns:a16="http://schemas.microsoft.com/office/drawing/2014/main" id="{52CAF789-0297-A8DE-B367-9EBA6011494B}"/>
              </a:ext>
            </a:extLst>
          </p:cNvPr>
          <p:cNvGraphicFramePr>
            <a:graphicFrameLocks noGrp="1"/>
          </p:cNvGraphicFramePr>
          <p:nvPr/>
        </p:nvGraphicFramePr>
        <p:xfrm>
          <a:off x="5545761" y="4070979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6" name="Table 31">
            <a:extLst>
              <a:ext uri="{FF2B5EF4-FFF2-40B4-BE49-F238E27FC236}">
                <a16:creationId xmlns:a16="http://schemas.microsoft.com/office/drawing/2014/main" id="{7803817C-1AB5-2709-5EFD-3BD03B93E54B}"/>
              </a:ext>
            </a:extLst>
          </p:cNvPr>
          <p:cNvGraphicFramePr>
            <a:graphicFrameLocks noGrp="1"/>
          </p:cNvGraphicFramePr>
          <p:nvPr/>
        </p:nvGraphicFramePr>
        <p:xfrm>
          <a:off x="6714436" y="4070979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7" name="Table 31">
            <a:extLst>
              <a:ext uri="{FF2B5EF4-FFF2-40B4-BE49-F238E27FC236}">
                <a16:creationId xmlns:a16="http://schemas.microsoft.com/office/drawing/2014/main" id="{DF948C75-B79B-1526-4DD2-4FA987479228}"/>
              </a:ext>
            </a:extLst>
          </p:cNvPr>
          <p:cNvGraphicFramePr>
            <a:graphicFrameLocks noGrp="1"/>
          </p:cNvGraphicFramePr>
          <p:nvPr/>
        </p:nvGraphicFramePr>
        <p:xfrm>
          <a:off x="7876851" y="406433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8" name="Table 31">
            <a:extLst>
              <a:ext uri="{FF2B5EF4-FFF2-40B4-BE49-F238E27FC236}">
                <a16:creationId xmlns:a16="http://schemas.microsoft.com/office/drawing/2014/main" id="{CBAE0411-0C07-2C4F-2125-5F17BE90D310}"/>
              </a:ext>
            </a:extLst>
          </p:cNvPr>
          <p:cNvGraphicFramePr>
            <a:graphicFrameLocks noGrp="1"/>
          </p:cNvGraphicFramePr>
          <p:nvPr/>
        </p:nvGraphicFramePr>
        <p:xfrm>
          <a:off x="9026956" y="4070979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9" name="Table 31">
            <a:extLst>
              <a:ext uri="{FF2B5EF4-FFF2-40B4-BE49-F238E27FC236}">
                <a16:creationId xmlns:a16="http://schemas.microsoft.com/office/drawing/2014/main" id="{FF10B18B-C984-4C27-B004-92F76F207DEA}"/>
              </a:ext>
            </a:extLst>
          </p:cNvPr>
          <p:cNvGraphicFramePr>
            <a:graphicFrameLocks noGrp="1"/>
          </p:cNvGraphicFramePr>
          <p:nvPr/>
        </p:nvGraphicFramePr>
        <p:xfrm>
          <a:off x="10177061" y="406250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DED927-BE17-6204-CF40-1DAB3C8A1103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195012" y="4701670"/>
            <a:ext cx="34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79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A6A1E-C0C4-C6AA-65BB-1FCCA61F6856}"/>
              </a:ext>
            </a:extLst>
          </p:cNvPr>
          <p:cNvSpPr/>
          <p:nvPr/>
        </p:nvSpPr>
        <p:spPr>
          <a:xfrm>
            <a:off x="957920" y="2492966"/>
            <a:ext cx="1164785" cy="1792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72E1-5D05-8A11-7160-3A6C5AE793A4}"/>
              </a:ext>
            </a:extLst>
          </p:cNvPr>
          <p:cNvSpPr/>
          <p:nvPr/>
        </p:nvSpPr>
        <p:spPr>
          <a:xfrm>
            <a:off x="2545924" y="1870770"/>
            <a:ext cx="1220547" cy="2414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5FB69F-F4FD-9735-ED47-1D5AD6604C7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750593" y="2282685"/>
            <a:ext cx="585049" cy="1005611"/>
          </a:xfrm>
          <a:prstGeom prst="bentConnector4">
            <a:avLst>
              <a:gd name="adj1" fmla="val -39074"/>
              <a:gd name="adj2" fmla="val 7895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FA8EF8-AA99-36D7-89FB-CF282DF4EF6B}"/>
              </a:ext>
            </a:extLst>
          </p:cNvPr>
          <p:cNvSpPr/>
          <p:nvPr/>
        </p:nvSpPr>
        <p:spPr>
          <a:xfrm>
            <a:off x="957920" y="5600699"/>
            <a:ext cx="113755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9549804-DEA6-F0CD-847C-BD5432987456}"/>
              </a:ext>
            </a:extLst>
          </p:cNvPr>
          <p:cNvSpPr/>
          <p:nvPr/>
        </p:nvSpPr>
        <p:spPr>
          <a:xfrm>
            <a:off x="1349890" y="5093078"/>
            <a:ext cx="353616" cy="297121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0F569-D06B-6368-B6AB-6E1F56E1A517}"/>
              </a:ext>
            </a:extLst>
          </p:cNvPr>
          <p:cNvSpPr/>
          <p:nvPr/>
        </p:nvSpPr>
        <p:spPr>
          <a:xfrm>
            <a:off x="179483" y="5008283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3AA03-7A05-4821-D98A-0126C82F3B65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1186410" y="5241639"/>
            <a:ext cx="210352" cy="2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C1F8-F26F-640C-997D-C23E772170E3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H="1" flipV="1">
            <a:off x="1526698" y="5350816"/>
            <a:ext cx="1" cy="249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0F378-2573-D175-9BE9-D6D5666CADF3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1526698" y="4285259"/>
            <a:ext cx="13615" cy="847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784C4-589C-67C7-EB1E-895E7B59FD03}"/>
              </a:ext>
            </a:extLst>
          </p:cNvPr>
          <p:cNvSpPr/>
          <p:nvPr/>
        </p:nvSpPr>
        <p:spPr>
          <a:xfrm>
            <a:off x="2541828" y="5600699"/>
            <a:ext cx="119201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Embedding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(shifted right)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D7B7312F-99E0-0D9D-325C-21C948C7C5FF}"/>
              </a:ext>
            </a:extLst>
          </p:cNvPr>
          <p:cNvSpPr/>
          <p:nvPr/>
        </p:nvSpPr>
        <p:spPr>
          <a:xfrm>
            <a:off x="2939960" y="5083070"/>
            <a:ext cx="397335" cy="317135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solidFill>
                  <a:srgbClr val="E7E6E6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EF062-F1E7-11F7-4CB8-26DED1EDF135}"/>
              </a:ext>
            </a:extLst>
          </p:cNvPr>
          <p:cNvSpPr/>
          <p:nvPr/>
        </p:nvSpPr>
        <p:spPr>
          <a:xfrm>
            <a:off x="1781310" y="5008283"/>
            <a:ext cx="1020530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5CA89-AC27-784F-DC60-56B554257A4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2801840" y="5241638"/>
            <a:ext cx="190787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CE01C-E647-3F3B-E964-ACA9A1158C8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V="1">
            <a:off x="3137836" y="5358169"/>
            <a:ext cx="792" cy="242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8CAD4-D827-7D4A-45D6-84F20E46BBC0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V="1">
            <a:off x="3138628" y="4285259"/>
            <a:ext cx="17570" cy="83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0C84-7A95-53C7-B5F3-1095387C4348}"/>
              </a:ext>
            </a:extLst>
          </p:cNvPr>
          <p:cNvSpPr/>
          <p:nvPr/>
        </p:nvSpPr>
        <p:spPr>
          <a:xfrm>
            <a:off x="2541828" y="218999"/>
            <a:ext cx="1207627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probabilities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ECD92-00D7-35A2-2C10-77CAD82D9EEC}"/>
              </a:ext>
            </a:extLst>
          </p:cNvPr>
          <p:cNvSpPr/>
          <p:nvPr/>
        </p:nvSpPr>
        <p:spPr>
          <a:xfrm>
            <a:off x="2545923" y="1184970"/>
            <a:ext cx="1203532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B0FA4-0DBC-2440-93E9-2086C4B8CF3A}"/>
              </a:ext>
            </a:extLst>
          </p:cNvPr>
          <p:cNvCxnSpPr>
            <a:cxnSpLocks/>
            <a:stCxn id="5" idx="0"/>
            <a:endCxn id="34" idx="2"/>
          </p:cNvCxnSpPr>
          <p:nvPr/>
        </p:nvCxnSpPr>
        <p:spPr>
          <a:xfrm flipH="1" flipV="1">
            <a:off x="3147689" y="1694268"/>
            <a:ext cx="8509" cy="1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B0B2D-DFC8-C40D-7FD9-2115BD7EA65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3145642" y="728297"/>
            <a:ext cx="2047" cy="45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C05D5D-387A-4BC4-C457-53FA6E81D655}"/>
              </a:ext>
            </a:extLst>
          </p:cNvPr>
          <p:cNvSpPr txBox="1"/>
          <p:nvPr/>
        </p:nvSpPr>
        <p:spPr>
          <a:xfrm>
            <a:off x="5940513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C3CC3-0315-1C66-7ACD-3AD5564CB07D}"/>
              </a:ext>
            </a:extLst>
          </p:cNvPr>
          <p:cNvSpPr txBox="1"/>
          <p:nvPr/>
        </p:nvSpPr>
        <p:spPr>
          <a:xfrm>
            <a:off x="6909892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7F9AE-CAE6-EB10-A55B-A6D010E19748}"/>
              </a:ext>
            </a:extLst>
          </p:cNvPr>
          <p:cNvSpPr txBox="1"/>
          <p:nvPr/>
        </p:nvSpPr>
        <p:spPr>
          <a:xfrm>
            <a:off x="8037649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99887-3C6D-F322-7831-E9F80D376A90}"/>
              </a:ext>
            </a:extLst>
          </p:cNvPr>
          <p:cNvSpPr txBox="1"/>
          <p:nvPr/>
        </p:nvSpPr>
        <p:spPr>
          <a:xfrm>
            <a:off x="9114064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8701D-6514-7360-3E43-4544882B3E64}"/>
              </a:ext>
            </a:extLst>
          </p:cNvPr>
          <p:cNvSpPr txBox="1"/>
          <p:nvPr/>
        </p:nvSpPr>
        <p:spPr>
          <a:xfrm>
            <a:off x="10186306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4413C-3512-DF76-0B64-756C85A20513}"/>
              </a:ext>
            </a:extLst>
          </p:cNvPr>
          <p:cNvSpPr txBox="1"/>
          <p:nvPr/>
        </p:nvSpPr>
        <p:spPr>
          <a:xfrm>
            <a:off x="5886435" y="5600699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142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BE9403-CFED-C732-4DDD-7F25DF9E2147}"/>
              </a:ext>
            </a:extLst>
          </p:cNvPr>
          <p:cNvSpPr txBox="1"/>
          <p:nvPr/>
        </p:nvSpPr>
        <p:spPr>
          <a:xfrm>
            <a:off x="6964135" y="5595255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975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88E6-3C41-771D-7A73-5628591F73BE}"/>
              </a:ext>
            </a:extLst>
          </p:cNvPr>
          <p:cNvSpPr txBox="1"/>
          <p:nvPr/>
        </p:nvSpPr>
        <p:spPr>
          <a:xfrm>
            <a:off x="8036377" y="5591298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456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C55FE8-8D3E-2E0F-2162-6986B8AA9130}"/>
              </a:ext>
            </a:extLst>
          </p:cNvPr>
          <p:cNvSpPr txBox="1"/>
          <p:nvPr/>
        </p:nvSpPr>
        <p:spPr>
          <a:xfrm>
            <a:off x="9114064" y="5591297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428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6BFE0A-5788-12A1-958C-7827789E5135}"/>
              </a:ext>
            </a:extLst>
          </p:cNvPr>
          <p:cNvSpPr txBox="1"/>
          <p:nvPr/>
        </p:nvSpPr>
        <p:spPr>
          <a:xfrm>
            <a:off x="10186306" y="5602186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372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5FDF8-8C43-8B92-2AD3-8E1679918D5E}"/>
              </a:ext>
            </a:extLst>
          </p:cNvPr>
          <p:cNvSpPr txBox="1"/>
          <p:nvPr/>
        </p:nvSpPr>
        <p:spPr>
          <a:xfrm>
            <a:off x="4376778" y="5206665"/>
            <a:ext cx="10069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710936EC-F1EC-0A07-5666-41BA2C109F85}"/>
              </a:ext>
            </a:extLst>
          </p:cNvPr>
          <p:cNvGraphicFramePr>
            <a:graphicFrameLocks noGrp="1"/>
          </p:cNvGraphicFramePr>
          <p:nvPr/>
        </p:nvGraphicFramePr>
        <p:xfrm>
          <a:off x="5543055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76230F32-BF8B-891E-8BA1-C21C0DC0395B}"/>
              </a:ext>
            </a:extLst>
          </p:cNvPr>
          <p:cNvGraphicFramePr>
            <a:graphicFrameLocks noGrp="1"/>
          </p:cNvGraphicFramePr>
          <p:nvPr/>
        </p:nvGraphicFramePr>
        <p:xfrm>
          <a:off x="6711730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3B6365B3-CF87-B5F3-BE2F-65EB5641443F}"/>
              </a:ext>
            </a:extLst>
          </p:cNvPr>
          <p:cNvGraphicFramePr>
            <a:graphicFrameLocks noGrp="1"/>
          </p:cNvGraphicFramePr>
          <p:nvPr/>
        </p:nvGraphicFramePr>
        <p:xfrm>
          <a:off x="7874145" y="524561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2" name="Table 31">
            <a:extLst>
              <a:ext uri="{FF2B5EF4-FFF2-40B4-BE49-F238E27FC236}">
                <a16:creationId xmlns:a16="http://schemas.microsoft.com/office/drawing/2014/main" id="{047E4413-817F-CC38-7971-83F78F6A610C}"/>
              </a:ext>
            </a:extLst>
          </p:cNvPr>
          <p:cNvGraphicFramePr>
            <a:graphicFrameLocks noGrp="1"/>
          </p:cNvGraphicFramePr>
          <p:nvPr/>
        </p:nvGraphicFramePr>
        <p:xfrm>
          <a:off x="9024250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4" name="Table 31">
            <a:extLst>
              <a:ext uri="{FF2B5EF4-FFF2-40B4-BE49-F238E27FC236}">
                <a16:creationId xmlns:a16="http://schemas.microsoft.com/office/drawing/2014/main" id="{DB63C416-A361-69D7-7A8D-DDA4BD2CFF13}"/>
              </a:ext>
            </a:extLst>
          </p:cNvPr>
          <p:cNvGraphicFramePr>
            <a:graphicFrameLocks noGrp="1"/>
          </p:cNvGraphicFramePr>
          <p:nvPr/>
        </p:nvGraphicFramePr>
        <p:xfrm>
          <a:off x="10174355" y="524378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" name="Table 31">
            <a:extLst>
              <a:ext uri="{FF2B5EF4-FFF2-40B4-BE49-F238E27FC236}">
                <a16:creationId xmlns:a16="http://schemas.microsoft.com/office/drawing/2014/main" id="{B17739F8-6C4C-6AC3-E2D0-4D22236D3229}"/>
              </a:ext>
            </a:extLst>
          </p:cNvPr>
          <p:cNvGraphicFramePr>
            <a:graphicFrameLocks noGrp="1"/>
          </p:cNvGraphicFramePr>
          <p:nvPr/>
        </p:nvGraphicFramePr>
        <p:xfrm>
          <a:off x="5543055" y="46589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6" name="Table 31">
            <a:extLst>
              <a:ext uri="{FF2B5EF4-FFF2-40B4-BE49-F238E27FC236}">
                <a16:creationId xmlns:a16="http://schemas.microsoft.com/office/drawing/2014/main" id="{4F36F1F6-71AC-6E7C-1D49-7C1CFA6FB5E8}"/>
              </a:ext>
            </a:extLst>
          </p:cNvPr>
          <p:cNvGraphicFramePr>
            <a:graphicFrameLocks noGrp="1"/>
          </p:cNvGraphicFramePr>
          <p:nvPr/>
        </p:nvGraphicFramePr>
        <p:xfrm>
          <a:off x="6711730" y="46589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B2898671-D886-837F-E489-4437960B59FB}"/>
              </a:ext>
            </a:extLst>
          </p:cNvPr>
          <p:cNvGraphicFramePr>
            <a:graphicFrameLocks noGrp="1"/>
          </p:cNvGraphicFramePr>
          <p:nvPr/>
        </p:nvGraphicFramePr>
        <p:xfrm>
          <a:off x="7874145" y="465228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8" name="Table 31">
            <a:extLst>
              <a:ext uri="{FF2B5EF4-FFF2-40B4-BE49-F238E27FC236}">
                <a16:creationId xmlns:a16="http://schemas.microsoft.com/office/drawing/2014/main" id="{112825E6-BE3F-CC5D-EA0B-4B01C54D53FD}"/>
              </a:ext>
            </a:extLst>
          </p:cNvPr>
          <p:cNvGraphicFramePr>
            <a:graphicFrameLocks noGrp="1"/>
          </p:cNvGraphicFramePr>
          <p:nvPr/>
        </p:nvGraphicFramePr>
        <p:xfrm>
          <a:off x="9024250" y="46589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9" name="Table 31">
            <a:extLst>
              <a:ext uri="{FF2B5EF4-FFF2-40B4-BE49-F238E27FC236}">
                <a16:creationId xmlns:a16="http://schemas.microsoft.com/office/drawing/2014/main" id="{75384FC9-63BF-58FA-0D08-4A285878D227}"/>
              </a:ext>
            </a:extLst>
          </p:cNvPr>
          <p:cNvGraphicFramePr>
            <a:graphicFrameLocks noGrp="1"/>
          </p:cNvGraphicFramePr>
          <p:nvPr/>
        </p:nvGraphicFramePr>
        <p:xfrm>
          <a:off x="10174355" y="465045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7FFE3F3-5356-54A4-CE2B-FA8F7008CBA2}"/>
              </a:ext>
            </a:extLst>
          </p:cNvPr>
          <p:cNvSpPr txBox="1"/>
          <p:nvPr/>
        </p:nvSpPr>
        <p:spPr>
          <a:xfrm>
            <a:off x="4376777" y="4626963"/>
            <a:ext cx="10033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32CCDAE1-4B9F-D907-0E22-92A1CEEA24A9}"/>
              </a:ext>
            </a:extLst>
          </p:cNvPr>
          <p:cNvSpPr/>
          <p:nvPr/>
        </p:nvSpPr>
        <p:spPr>
          <a:xfrm>
            <a:off x="5865249" y="4908445"/>
            <a:ext cx="361379" cy="284042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C5506116-2E1A-2743-C58F-AEC52339EE80}"/>
              </a:ext>
            </a:extLst>
          </p:cNvPr>
          <p:cNvSpPr/>
          <p:nvPr/>
        </p:nvSpPr>
        <p:spPr>
          <a:xfrm>
            <a:off x="7061777" y="4893531"/>
            <a:ext cx="353616" cy="297121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23DF00AE-3465-40EE-94E8-FD8263F32A39}"/>
              </a:ext>
            </a:extLst>
          </p:cNvPr>
          <p:cNvSpPr/>
          <p:nvPr/>
        </p:nvSpPr>
        <p:spPr>
          <a:xfrm>
            <a:off x="8250542" y="4909841"/>
            <a:ext cx="361379" cy="284042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3D219AA9-9E15-0123-7D85-C884B46A406D}"/>
              </a:ext>
            </a:extLst>
          </p:cNvPr>
          <p:cNvSpPr/>
          <p:nvPr/>
        </p:nvSpPr>
        <p:spPr>
          <a:xfrm>
            <a:off x="9447070" y="4894927"/>
            <a:ext cx="353616" cy="297121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lus Sign 47">
            <a:extLst>
              <a:ext uri="{FF2B5EF4-FFF2-40B4-BE49-F238E27FC236}">
                <a16:creationId xmlns:a16="http://schemas.microsoft.com/office/drawing/2014/main" id="{CB06A1F2-90FB-7266-26CF-89BF7B98ABEC}"/>
              </a:ext>
            </a:extLst>
          </p:cNvPr>
          <p:cNvSpPr/>
          <p:nvPr/>
        </p:nvSpPr>
        <p:spPr>
          <a:xfrm>
            <a:off x="10523688" y="4909841"/>
            <a:ext cx="353616" cy="297121"/>
          </a:xfrm>
          <a:prstGeom prst="mathPlus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7E0932-C12C-EB3D-18A0-3DC5B0974DA7}"/>
              </a:ext>
            </a:extLst>
          </p:cNvPr>
          <p:cNvSpPr/>
          <p:nvPr/>
        </p:nvSpPr>
        <p:spPr>
          <a:xfrm>
            <a:off x="188085" y="4463715"/>
            <a:ext cx="1006927" cy="366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0E3B28-F16A-725F-86B3-A0C543A7164D}"/>
              </a:ext>
            </a:extLst>
          </p:cNvPr>
          <p:cNvSpPr/>
          <p:nvPr/>
        </p:nvSpPr>
        <p:spPr>
          <a:xfrm>
            <a:off x="4376777" y="4070979"/>
            <a:ext cx="1043975" cy="243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e 31">
            <a:extLst>
              <a:ext uri="{FF2B5EF4-FFF2-40B4-BE49-F238E27FC236}">
                <a16:creationId xmlns:a16="http://schemas.microsoft.com/office/drawing/2014/main" id="{52CAF789-0297-A8DE-B367-9EBA6011494B}"/>
              </a:ext>
            </a:extLst>
          </p:cNvPr>
          <p:cNvGraphicFramePr>
            <a:graphicFrameLocks noGrp="1"/>
          </p:cNvGraphicFramePr>
          <p:nvPr/>
        </p:nvGraphicFramePr>
        <p:xfrm>
          <a:off x="5545761" y="4070979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6" name="Table 31">
            <a:extLst>
              <a:ext uri="{FF2B5EF4-FFF2-40B4-BE49-F238E27FC236}">
                <a16:creationId xmlns:a16="http://schemas.microsoft.com/office/drawing/2014/main" id="{7803817C-1AB5-2709-5EFD-3BD03B93E54B}"/>
              </a:ext>
            </a:extLst>
          </p:cNvPr>
          <p:cNvGraphicFramePr>
            <a:graphicFrameLocks noGrp="1"/>
          </p:cNvGraphicFramePr>
          <p:nvPr/>
        </p:nvGraphicFramePr>
        <p:xfrm>
          <a:off x="6714436" y="4070979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7" name="Table 31">
            <a:extLst>
              <a:ext uri="{FF2B5EF4-FFF2-40B4-BE49-F238E27FC236}">
                <a16:creationId xmlns:a16="http://schemas.microsoft.com/office/drawing/2014/main" id="{DF948C75-B79B-1526-4DD2-4FA987479228}"/>
              </a:ext>
            </a:extLst>
          </p:cNvPr>
          <p:cNvGraphicFramePr>
            <a:graphicFrameLocks noGrp="1"/>
          </p:cNvGraphicFramePr>
          <p:nvPr/>
        </p:nvGraphicFramePr>
        <p:xfrm>
          <a:off x="7876851" y="406433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8" name="Table 31">
            <a:extLst>
              <a:ext uri="{FF2B5EF4-FFF2-40B4-BE49-F238E27FC236}">
                <a16:creationId xmlns:a16="http://schemas.microsoft.com/office/drawing/2014/main" id="{CBAE0411-0C07-2C4F-2125-5F17BE90D310}"/>
              </a:ext>
            </a:extLst>
          </p:cNvPr>
          <p:cNvGraphicFramePr>
            <a:graphicFrameLocks noGrp="1"/>
          </p:cNvGraphicFramePr>
          <p:nvPr/>
        </p:nvGraphicFramePr>
        <p:xfrm>
          <a:off x="9026956" y="4070979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9" name="Table 31">
            <a:extLst>
              <a:ext uri="{FF2B5EF4-FFF2-40B4-BE49-F238E27FC236}">
                <a16:creationId xmlns:a16="http://schemas.microsoft.com/office/drawing/2014/main" id="{FF10B18B-C984-4C27-B004-92F76F207DEA}"/>
              </a:ext>
            </a:extLst>
          </p:cNvPr>
          <p:cNvGraphicFramePr>
            <a:graphicFrameLocks noGrp="1"/>
          </p:cNvGraphicFramePr>
          <p:nvPr/>
        </p:nvGraphicFramePr>
        <p:xfrm>
          <a:off x="10177061" y="406250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DED927-BE17-6204-CF40-1DAB3C8A1103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195012" y="4620547"/>
            <a:ext cx="336788" cy="2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73E903-7576-96E4-6C56-59AF84EA8CB9}"/>
              </a:ext>
            </a:extLst>
          </p:cNvPr>
          <p:cNvSpPr txBox="1"/>
          <p:nvPr/>
        </p:nvSpPr>
        <p:spPr>
          <a:xfrm>
            <a:off x="4558376" y="5587337"/>
            <a:ext cx="955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 ID’s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67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Encoder - Decoder ">
            <a:extLst>
              <a:ext uri="{FF2B5EF4-FFF2-40B4-BE49-F238E27FC236}">
                <a16:creationId xmlns:a16="http://schemas.microsoft.com/office/drawing/2014/main" id="{FF948475-5E83-7BB4-6F1F-C4FE0BB36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31" y="697619"/>
            <a:ext cx="3639745" cy="53829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3A6A1E-C0C4-C6AA-65BB-1FCCA61F6856}"/>
              </a:ext>
            </a:extLst>
          </p:cNvPr>
          <p:cNvSpPr/>
          <p:nvPr/>
        </p:nvSpPr>
        <p:spPr>
          <a:xfrm>
            <a:off x="957920" y="2492966"/>
            <a:ext cx="1164785" cy="1792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72E1-5D05-8A11-7160-3A6C5AE793A4}"/>
              </a:ext>
            </a:extLst>
          </p:cNvPr>
          <p:cNvSpPr/>
          <p:nvPr/>
        </p:nvSpPr>
        <p:spPr>
          <a:xfrm>
            <a:off x="2545924" y="1870770"/>
            <a:ext cx="1220547" cy="2414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5FB69F-F4FD-9735-ED47-1D5AD6604C7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750593" y="2282685"/>
            <a:ext cx="585049" cy="1005611"/>
          </a:xfrm>
          <a:prstGeom prst="bentConnector4">
            <a:avLst>
              <a:gd name="adj1" fmla="val -39074"/>
              <a:gd name="adj2" fmla="val 7895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FA8EF8-AA99-36D7-89FB-CF282DF4EF6B}"/>
              </a:ext>
            </a:extLst>
          </p:cNvPr>
          <p:cNvSpPr/>
          <p:nvPr/>
        </p:nvSpPr>
        <p:spPr>
          <a:xfrm>
            <a:off x="957920" y="5600699"/>
            <a:ext cx="113755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9549804-DEA6-F0CD-847C-BD5432987456}"/>
              </a:ext>
            </a:extLst>
          </p:cNvPr>
          <p:cNvSpPr/>
          <p:nvPr/>
        </p:nvSpPr>
        <p:spPr>
          <a:xfrm>
            <a:off x="1349890" y="5093078"/>
            <a:ext cx="353616" cy="297121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0F569-D06B-6368-B6AB-6E1F56E1A517}"/>
              </a:ext>
            </a:extLst>
          </p:cNvPr>
          <p:cNvSpPr/>
          <p:nvPr/>
        </p:nvSpPr>
        <p:spPr>
          <a:xfrm>
            <a:off x="179483" y="5008283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3AA03-7A05-4821-D98A-0126C82F3B65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1186410" y="5241639"/>
            <a:ext cx="210352" cy="2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C1F8-F26F-640C-997D-C23E772170E3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H="1" flipV="1">
            <a:off x="1526698" y="5350816"/>
            <a:ext cx="1" cy="249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0F378-2573-D175-9BE9-D6D5666CADF3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1526698" y="4285259"/>
            <a:ext cx="13615" cy="847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784C4-589C-67C7-EB1E-895E7B59FD03}"/>
              </a:ext>
            </a:extLst>
          </p:cNvPr>
          <p:cNvSpPr/>
          <p:nvPr/>
        </p:nvSpPr>
        <p:spPr>
          <a:xfrm>
            <a:off x="2541828" y="5600699"/>
            <a:ext cx="119201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Embedding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(shifted right)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D7B7312F-99E0-0D9D-325C-21C948C7C5FF}"/>
              </a:ext>
            </a:extLst>
          </p:cNvPr>
          <p:cNvSpPr/>
          <p:nvPr/>
        </p:nvSpPr>
        <p:spPr>
          <a:xfrm>
            <a:off x="2939960" y="5083070"/>
            <a:ext cx="397335" cy="317135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solidFill>
                  <a:srgbClr val="E7E6E6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EF062-F1E7-11F7-4CB8-26DED1EDF135}"/>
              </a:ext>
            </a:extLst>
          </p:cNvPr>
          <p:cNvSpPr/>
          <p:nvPr/>
        </p:nvSpPr>
        <p:spPr>
          <a:xfrm>
            <a:off x="1781310" y="5008283"/>
            <a:ext cx="1020530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5CA89-AC27-784F-DC60-56B554257A4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2801840" y="5241638"/>
            <a:ext cx="190787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CE01C-E647-3F3B-E964-ACA9A1158C8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V="1">
            <a:off x="3137836" y="5358169"/>
            <a:ext cx="792" cy="242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8CAD4-D827-7D4A-45D6-84F20E46BBC0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V="1">
            <a:off x="3138628" y="4285259"/>
            <a:ext cx="17570" cy="83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0C84-7A95-53C7-B5F3-1095387C4348}"/>
              </a:ext>
            </a:extLst>
          </p:cNvPr>
          <p:cNvSpPr/>
          <p:nvPr/>
        </p:nvSpPr>
        <p:spPr>
          <a:xfrm>
            <a:off x="2541828" y="218999"/>
            <a:ext cx="1207627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probabilities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ECD92-00D7-35A2-2C10-77CAD82D9EEC}"/>
              </a:ext>
            </a:extLst>
          </p:cNvPr>
          <p:cNvSpPr/>
          <p:nvPr/>
        </p:nvSpPr>
        <p:spPr>
          <a:xfrm>
            <a:off x="2545923" y="1184970"/>
            <a:ext cx="1203532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B0FA4-0DBC-2440-93E9-2086C4B8CF3A}"/>
              </a:ext>
            </a:extLst>
          </p:cNvPr>
          <p:cNvCxnSpPr>
            <a:cxnSpLocks/>
            <a:stCxn id="5" idx="0"/>
            <a:endCxn id="34" idx="2"/>
          </p:cNvCxnSpPr>
          <p:nvPr/>
        </p:nvCxnSpPr>
        <p:spPr>
          <a:xfrm flipH="1" flipV="1">
            <a:off x="3147689" y="1694268"/>
            <a:ext cx="8509" cy="1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B0B2D-DFC8-C40D-7FD9-2115BD7EA65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3145642" y="728297"/>
            <a:ext cx="2047" cy="45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7E0932-C12C-EB3D-18A0-3DC5B0974DA7}"/>
              </a:ext>
            </a:extLst>
          </p:cNvPr>
          <p:cNvSpPr/>
          <p:nvPr/>
        </p:nvSpPr>
        <p:spPr>
          <a:xfrm>
            <a:off x="188085" y="4413720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DED927-BE17-6204-CF40-1DAB3C8A1103}"/>
              </a:ext>
            </a:extLst>
          </p:cNvPr>
          <p:cNvCxnSpPr>
            <a:stCxn id="49" idx="3"/>
          </p:cNvCxnSpPr>
          <p:nvPr/>
        </p:nvCxnSpPr>
        <p:spPr>
          <a:xfrm>
            <a:off x="1195012" y="4649223"/>
            <a:ext cx="34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8C78CC5-7B00-868D-6491-63FC7593947C}"/>
              </a:ext>
            </a:extLst>
          </p:cNvPr>
          <p:cNvSpPr/>
          <p:nvPr/>
        </p:nvSpPr>
        <p:spPr>
          <a:xfrm>
            <a:off x="6569530" y="2658371"/>
            <a:ext cx="1164762" cy="1755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41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Encoder - Decoder ">
            <a:extLst>
              <a:ext uri="{FF2B5EF4-FFF2-40B4-BE49-F238E27FC236}">
                <a16:creationId xmlns:a16="http://schemas.microsoft.com/office/drawing/2014/main" id="{FF948475-5E83-7BB4-6F1F-C4FE0BB36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31" y="697619"/>
            <a:ext cx="3639745" cy="53829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3A6A1E-C0C4-C6AA-65BB-1FCCA61F6856}"/>
              </a:ext>
            </a:extLst>
          </p:cNvPr>
          <p:cNvSpPr/>
          <p:nvPr/>
        </p:nvSpPr>
        <p:spPr>
          <a:xfrm>
            <a:off x="957920" y="2492966"/>
            <a:ext cx="1164785" cy="1792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72E1-5D05-8A11-7160-3A6C5AE793A4}"/>
              </a:ext>
            </a:extLst>
          </p:cNvPr>
          <p:cNvSpPr/>
          <p:nvPr/>
        </p:nvSpPr>
        <p:spPr>
          <a:xfrm>
            <a:off x="2545924" y="1870770"/>
            <a:ext cx="1220547" cy="2414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5FB69F-F4FD-9735-ED47-1D5AD6604C7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750593" y="2282685"/>
            <a:ext cx="585049" cy="1005611"/>
          </a:xfrm>
          <a:prstGeom prst="bentConnector4">
            <a:avLst>
              <a:gd name="adj1" fmla="val -39074"/>
              <a:gd name="adj2" fmla="val 7895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FA8EF8-AA99-36D7-89FB-CF282DF4EF6B}"/>
              </a:ext>
            </a:extLst>
          </p:cNvPr>
          <p:cNvSpPr/>
          <p:nvPr/>
        </p:nvSpPr>
        <p:spPr>
          <a:xfrm>
            <a:off x="957920" y="5600699"/>
            <a:ext cx="113755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9549804-DEA6-F0CD-847C-BD5432987456}"/>
              </a:ext>
            </a:extLst>
          </p:cNvPr>
          <p:cNvSpPr/>
          <p:nvPr/>
        </p:nvSpPr>
        <p:spPr>
          <a:xfrm>
            <a:off x="1349890" y="5093078"/>
            <a:ext cx="353616" cy="297121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0F569-D06B-6368-B6AB-6E1F56E1A517}"/>
              </a:ext>
            </a:extLst>
          </p:cNvPr>
          <p:cNvSpPr/>
          <p:nvPr/>
        </p:nvSpPr>
        <p:spPr>
          <a:xfrm>
            <a:off x="179483" y="5008283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3AA03-7A05-4821-D98A-0126C82F3B65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1186410" y="5241639"/>
            <a:ext cx="210352" cy="2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C1F8-F26F-640C-997D-C23E772170E3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H="1" flipV="1">
            <a:off x="1526698" y="5350816"/>
            <a:ext cx="1" cy="249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0F378-2573-D175-9BE9-D6D5666CADF3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1526698" y="4285259"/>
            <a:ext cx="13615" cy="847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784C4-589C-67C7-EB1E-895E7B59FD03}"/>
              </a:ext>
            </a:extLst>
          </p:cNvPr>
          <p:cNvSpPr/>
          <p:nvPr/>
        </p:nvSpPr>
        <p:spPr>
          <a:xfrm>
            <a:off x="2541828" y="5600699"/>
            <a:ext cx="119201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Embedding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(shifted right)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D7B7312F-99E0-0D9D-325C-21C948C7C5FF}"/>
              </a:ext>
            </a:extLst>
          </p:cNvPr>
          <p:cNvSpPr/>
          <p:nvPr/>
        </p:nvSpPr>
        <p:spPr>
          <a:xfrm>
            <a:off x="2939960" y="5083070"/>
            <a:ext cx="397335" cy="317135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solidFill>
                  <a:srgbClr val="E7E6E6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EF062-F1E7-11F7-4CB8-26DED1EDF135}"/>
              </a:ext>
            </a:extLst>
          </p:cNvPr>
          <p:cNvSpPr/>
          <p:nvPr/>
        </p:nvSpPr>
        <p:spPr>
          <a:xfrm>
            <a:off x="1781310" y="5008283"/>
            <a:ext cx="1020530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5CA89-AC27-784F-DC60-56B554257A4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2801840" y="5241638"/>
            <a:ext cx="190787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CE01C-E647-3F3B-E964-ACA9A1158C8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V="1">
            <a:off x="3137836" y="5358169"/>
            <a:ext cx="792" cy="242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8CAD4-D827-7D4A-45D6-84F20E46BBC0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V="1">
            <a:off x="3138628" y="4285259"/>
            <a:ext cx="17570" cy="83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0C84-7A95-53C7-B5F3-1095387C4348}"/>
              </a:ext>
            </a:extLst>
          </p:cNvPr>
          <p:cNvSpPr/>
          <p:nvPr/>
        </p:nvSpPr>
        <p:spPr>
          <a:xfrm>
            <a:off x="2541828" y="218999"/>
            <a:ext cx="1207627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probabilities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ECD92-00D7-35A2-2C10-77CAD82D9EEC}"/>
              </a:ext>
            </a:extLst>
          </p:cNvPr>
          <p:cNvSpPr/>
          <p:nvPr/>
        </p:nvSpPr>
        <p:spPr>
          <a:xfrm>
            <a:off x="2545923" y="1184970"/>
            <a:ext cx="1203532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B0FA4-0DBC-2440-93E9-2086C4B8CF3A}"/>
              </a:ext>
            </a:extLst>
          </p:cNvPr>
          <p:cNvCxnSpPr>
            <a:cxnSpLocks/>
            <a:stCxn id="5" idx="0"/>
            <a:endCxn id="34" idx="2"/>
          </p:cNvCxnSpPr>
          <p:nvPr/>
        </p:nvCxnSpPr>
        <p:spPr>
          <a:xfrm flipH="1" flipV="1">
            <a:off x="3147689" y="1694268"/>
            <a:ext cx="8509" cy="1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B0B2D-DFC8-C40D-7FD9-2115BD7EA65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3145642" y="728297"/>
            <a:ext cx="2047" cy="45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7E0932-C12C-EB3D-18A0-3DC5B0974DA7}"/>
              </a:ext>
            </a:extLst>
          </p:cNvPr>
          <p:cNvSpPr/>
          <p:nvPr/>
        </p:nvSpPr>
        <p:spPr>
          <a:xfrm>
            <a:off x="188085" y="4413720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DED927-BE17-6204-CF40-1DAB3C8A1103}"/>
              </a:ext>
            </a:extLst>
          </p:cNvPr>
          <p:cNvCxnSpPr>
            <a:stCxn id="49" idx="3"/>
          </p:cNvCxnSpPr>
          <p:nvPr/>
        </p:nvCxnSpPr>
        <p:spPr>
          <a:xfrm>
            <a:off x="1195012" y="4649223"/>
            <a:ext cx="34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3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Encoder - Decoder ">
            <a:extLst>
              <a:ext uri="{FF2B5EF4-FFF2-40B4-BE49-F238E27FC236}">
                <a16:creationId xmlns:a16="http://schemas.microsoft.com/office/drawing/2014/main" id="{FF948475-5E83-7BB4-6F1F-C4FE0BB36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31" y="697619"/>
            <a:ext cx="3639745" cy="53829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3A6A1E-C0C4-C6AA-65BB-1FCCA61F6856}"/>
              </a:ext>
            </a:extLst>
          </p:cNvPr>
          <p:cNvSpPr/>
          <p:nvPr/>
        </p:nvSpPr>
        <p:spPr>
          <a:xfrm>
            <a:off x="957920" y="2492966"/>
            <a:ext cx="1164785" cy="1792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72E1-5D05-8A11-7160-3A6C5AE793A4}"/>
              </a:ext>
            </a:extLst>
          </p:cNvPr>
          <p:cNvSpPr/>
          <p:nvPr/>
        </p:nvSpPr>
        <p:spPr>
          <a:xfrm>
            <a:off x="2545924" y="1870770"/>
            <a:ext cx="1220547" cy="2414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5FB69F-F4FD-9735-ED47-1D5AD6604C7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750593" y="2282685"/>
            <a:ext cx="585049" cy="1005611"/>
          </a:xfrm>
          <a:prstGeom prst="bentConnector4">
            <a:avLst>
              <a:gd name="adj1" fmla="val -39074"/>
              <a:gd name="adj2" fmla="val 7895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FA8EF8-AA99-36D7-89FB-CF282DF4EF6B}"/>
              </a:ext>
            </a:extLst>
          </p:cNvPr>
          <p:cNvSpPr/>
          <p:nvPr/>
        </p:nvSpPr>
        <p:spPr>
          <a:xfrm>
            <a:off x="957920" y="5600699"/>
            <a:ext cx="113755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9549804-DEA6-F0CD-847C-BD5432987456}"/>
              </a:ext>
            </a:extLst>
          </p:cNvPr>
          <p:cNvSpPr/>
          <p:nvPr/>
        </p:nvSpPr>
        <p:spPr>
          <a:xfrm>
            <a:off x="1349890" y="5093078"/>
            <a:ext cx="353616" cy="297121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0F569-D06B-6368-B6AB-6E1F56E1A517}"/>
              </a:ext>
            </a:extLst>
          </p:cNvPr>
          <p:cNvSpPr/>
          <p:nvPr/>
        </p:nvSpPr>
        <p:spPr>
          <a:xfrm>
            <a:off x="179483" y="5008283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3AA03-7A05-4821-D98A-0126C82F3B65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1186410" y="5241639"/>
            <a:ext cx="210352" cy="2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C1F8-F26F-640C-997D-C23E772170E3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H="1" flipV="1">
            <a:off x="1526698" y="5350816"/>
            <a:ext cx="1" cy="249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0F378-2573-D175-9BE9-D6D5666CADF3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1526698" y="4285259"/>
            <a:ext cx="13615" cy="847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784C4-589C-67C7-EB1E-895E7B59FD03}"/>
              </a:ext>
            </a:extLst>
          </p:cNvPr>
          <p:cNvSpPr/>
          <p:nvPr/>
        </p:nvSpPr>
        <p:spPr>
          <a:xfrm>
            <a:off x="2541828" y="5600699"/>
            <a:ext cx="119201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Embedding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(shifted right)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D7B7312F-99E0-0D9D-325C-21C948C7C5FF}"/>
              </a:ext>
            </a:extLst>
          </p:cNvPr>
          <p:cNvSpPr/>
          <p:nvPr/>
        </p:nvSpPr>
        <p:spPr>
          <a:xfrm>
            <a:off x="2939960" y="5083070"/>
            <a:ext cx="397335" cy="317135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solidFill>
                  <a:srgbClr val="E7E6E6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EF062-F1E7-11F7-4CB8-26DED1EDF135}"/>
              </a:ext>
            </a:extLst>
          </p:cNvPr>
          <p:cNvSpPr/>
          <p:nvPr/>
        </p:nvSpPr>
        <p:spPr>
          <a:xfrm>
            <a:off x="1781310" y="5008283"/>
            <a:ext cx="1020530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5CA89-AC27-784F-DC60-56B554257A4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2801840" y="5241638"/>
            <a:ext cx="190787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CE01C-E647-3F3B-E964-ACA9A1158C8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V="1">
            <a:off x="3137836" y="5358169"/>
            <a:ext cx="792" cy="242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8CAD4-D827-7D4A-45D6-84F20E46BBC0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V="1">
            <a:off x="3138628" y="4285259"/>
            <a:ext cx="17570" cy="83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0C84-7A95-53C7-B5F3-1095387C4348}"/>
              </a:ext>
            </a:extLst>
          </p:cNvPr>
          <p:cNvSpPr/>
          <p:nvPr/>
        </p:nvSpPr>
        <p:spPr>
          <a:xfrm>
            <a:off x="2541828" y="218999"/>
            <a:ext cx="1207627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probabilities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ECD92-00D7-35A2-2C10-77CAD82D9EEC}"/>
              </a:ext>
            </a:extLst>
          </p:cNvPr>
          <p:cNvSpPr/>
          <p:nvPr/>
        </p:nvSpPr>
        <p:spPr>
          <a:xfrm>
            <a:off x="2545923" y="1184970"/>
            <a:ext cx="1203532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B0FA4-0DBC-2440-93E9-2086C4B8CF3A}"/>
              </a:ext>
            </a:extLst>
          </p:cNvPr>
          <p:cNvCxnSpPr>
            <a:cxnSpLocks/>
            <a:stCxn id="5" idx="0"/>
            <a:endCxn id="34" idx="2"/>
          </p:cNvCxnSpPr>
          <p:nvPr/>
        </p:nvCxnSpPr>
        <p:spPr>
          <a:xfrm flipH="1" flipV="1">
            <a:off x="3147689" y="1694268"/>
            <a:ext cx="8509" cy="1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B0B2D-DFC8-C40D-7FD9-2115BD7EA65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3145642" y="728297"/>
            <a:ext cx="2047" cy="45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7E0932-C12C-EB3D-18A0-3DC5B0974DA7}"/>
              </a:ext>
            </a:extLst>
          </p:cNvPr>
          <p:cNvSpPr/>
          <p:nvPr/>
        </p:nvSpPr>
        <p:spPr>
          <a:xfrm>
            <a:off x="188085" y="4413720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DED927-BE17-6204-CF40-1DAB3C8A1103}"/>
              </a:ext>
            </a:extLst>
          </p:cNvPr>
          <p:cNvCxnSpPr>
            <a:stCxn id="49" idx="3"/>
          </p:cNvCxnSpPr>
          <p:nvPr/>
        </p:nvCxnSpPr>
        <p:spPr>
          <a:xfrm>
            <a:off x="1195012" y="4649223"/>
            <a:ext cx="34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42D36A-89BD-E360-82F4-85CBEF23D2DA}"/>
              </a:ext>
            </a:extLst>
          </p:cNvPr>
          <p:cNvSpPr/>
          <p:nvPr/>
        </p:nvSpPr>
        <p:spPr>
          <a:xfrm>
            <a:off x="6571579" y="3389112"/>
            <a:ext cx="1342336" cy="967731"/>
          </a:xfrm>
          <a:prstGeom prst="ellipse">
            <a:avLst/>
          </a:prstGeom>
          <a:solidFill>
            <a:schemeClr val="accent2">
              <a:lumMod val="75000"/>
              <a:alpha val="5000"/>
            </a:schemeClr>
          </a:solidFill>
          <a:ln w="18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56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Encoder - Decoder ">
            <a:extLst>
              <a:ext uri="{FF2B5EF4-FFF2-40B4-BE49-F238E27FC236}">
                <a16:creationId xmlns:a16="http://schemas.microsoft.com/office/drawing/2014/main" id="{FF948475-5E83-7BB4-6F1F-C4FE0BB36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31" y="697619"/>
            <a:ext cx="3639745" cy="53829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3A6A1E-C0C4-C6AA-65BB-1FCCA61F6856}"/>
              </a:ext>
            </a:extLst>
          </p:cNvPr>
          <p:cNvSpPr/>
          <p:nvPr/>
        </p:nvSpPr>
        <p:spPr>
          <a:xfrm>
            <a:off x="957920" y="2492966"/>
            <a:ext cx="1164785" cy="1792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72E1-5D05-8A11-7160-3A6C5AE793A4}"/>
              </a:ext>
            </a:extLst>
          </p:cNvPr>
          <p:cNvSpPr/>
          <p:nvPr/>
        </p:nvSpPr>
        <p:spPr>
          <a:xfrm>
            <a:off x="2545924" y="1870770"/>
            <a:ext cx="1220547" cy="2414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5FB69F-F4FD-9735-ED47-1D5AD6604C7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750593" y="2282685"/>
            <a:ext cx="585049" cy="1005611"/>
          </a:xfrm>
          <a:prstGeom prst="bentConnector4">
            <a:avLst>
              <a:gd name="adj1" fmla="val -39074"/>
              <a:gd name="adj2" fmla="val 7895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FA8EF8-AA99-36D7-89FB-CF282DF4EF6B}"/>
              </a:ext>
            </a:extLst>
          </p:cNvPr>
          <p:cNvSpPr/>
          <p:nvPr/>
        </p:nvSpPr>
        <p:spPr>
          <a:xfrm>
            <a:off x="957920" y="5600699"/>
            <a:ext cx="113755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9549804-DEA6-F0CD-847C-BD5432987456}"/>
              </a:ext>
            </a:extLst>
          </p:cNvPr>
          <p:cNvSpPr/>
          <p:nvPr/>
        </p:nvSpPr>
        <p:spPr>
          <a:xfrm>
            <a:off x="1349890" y="5093078"/>
            <a:ext cx="353616" cy="297121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0F569-D06B-6368-B6AB-6E1F56E1A517}"/>
              </a:ext>
            </a:extLst>
          </p:cNvPr>
          <p:cNvSpPr/>
          <p:nvPr/>
        </p:nvSpPr>
        <p:spPr>
          <a:xfrm>
            <a:off x="179483" y="5008283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3AA03-7A05-4821-D98A-0126C82F3B65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1186410" y="5241639"/>
            <a:ext cx="210352" cy="2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C1F8-F26F-640C-997D-C23E772170E3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H="1" flipV="1">
            <a:off x="1526698" y="5350816"/>
            <a:ext cx="1" cy="249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0F378-2573-D175-9BE9-D6D5666CADF3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1526698" y="4285259"/>
            <a:ext cx="13615" cy="847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784C4-589C-67C7-EB1E-895E7B59FD03}"/>
              </a:ext>
            </a:extLst>
          </p:cNvPr>
          <p:cNvSpPr/>
          <p:nvPr/>
        </p:nvSpPr>
        <p:spPr>
          <a:xfrm>
            <a:off x="2541828" y="5600699"/>
            <a:ext cx="119201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Embedding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(shifted right)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D7B7312F-99E0-0D9D-325C-21C948C7C5FF}"/>
              </a:ext>
            </a:extLst>
          </p:cNvPr>
          <p:cNvSpPr/>
          <p:nvPr/>
        </p:nvSpPr>
        <p:spPr>
          <a:xfrm>
            <a:off x="2939960" y="5083070"/>
            <a:ext cx="397335" cy="317135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solidFill>
                  <a:srgbClr val="E7E6E6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EF062-F1E7-11F7-4CB8-26DED1EDF135}"/>
              </a:ext>
            </a:extLst>
          </p:cNvPr>
          <p:cNvSpPr/>
          <p:nvPr/>
        </p:nvSpPr>
        <p:spPr>
          <a:xfrm>
            <a:off x="1781310" y="5008283"/>
            <a:ext cx="1020530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5CA89-AC27-784F-DC60-56B554257A4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2801840" y="5241638"/>
            <a:ext cx="190787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CE01C-E647-3F3B-E964-ACA9A1158C8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V="1">
            <a:off x="3137836" y="5358169"/>
            <a:ext cx="792" cy="242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8CAD4-D827-7D4A-45D6-84F20E46BBC0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V="1">
            <a:off x="3138628" y="4285259"/>
            <a:ext cx="17570" cy="83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0C84-7A95-53C7-B5F3-1095387C4348}"/>
              </a:ext>
            </a:extLst>
          </p:cNvPr>
          <p:cNvSpPr/>
          <p:nvPr/>
        </p:nvSpPr>
        <p:spPr>
          <a:xfrm>
            <a:off x="2541828" y="218999"/>
            <a:ext cx="1207627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probabilities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ECD92-00D7-35A2-2C10-77CAD82D9EEC}"/>
              </a:ext>
            </a:extLst>
          </p:cNvPr>
          <p:cNvSpPr/>
          <p:nvPr/>
        </p:nvSpPr>
        <p:spPr>
          <a:xfrm>
            <a:off x="2545923" y="1184970"/>
            <a:ext cx="1203532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B0FA4-0DBC-2440-93E9-2086C4B8CF3A}"/>
              </a:ext>
            </a:extLst>
          </p:cNvPr>
          <p:cNvCxnSpPr>
            <a:cxnSpLocks/>
            <a:stCxn id="5" idx="0"/>
            <a:endCxn id="34" idx="2"/>
          </p:cNvCxnSpPr>
          <p:nvPr/>
        </p:nvCxnSpPr>
        <p:spPr>
          <a:xfrm flipH="1" flipV="1">
            <a:off x="3147689" y="1694268"/>
            <a:ext cx="8509" cy="1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B0B2D-DFC8-C40D-7FD9-2115BD7EA65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3145642" y="728297"/>
            <a:ext cx="2047" cy="45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7E0932-C12C-EB3D-18A0-3DC5B0974DA7}"/>
              </a:ext>
            </a:extLst>
          </p:cNvPr>
          <p:cNvSpPr/>
          <p:nvPr/>
        </p:nvSpPr>
        <p:spPr>
          <a:xfrm>
            <a:off x="188085" y="4413720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DED927-BE17-6204-CF40-1DAB3C8A1103}"/>
              </a:ext>
            </a:extLst>
          </p:cNvPr>
          <p:cNvCxnSpPr>
            <a:stCxn id="49" idx="3"/>
          </p:cNvCxnSpPr>
          <p:nvPr/>
        </p:nvCxnSpPr>
        <p:spPr>
          <a:xfrm>
            <a:off x="1195012" y="4649223"/>
            <a:ext cx="34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42D36A-89BD-E360-82F4-85CBEF23D2DA}"/>
              </a:ext>
            </a:extLst>
          </p:cNvPr>
          <p:cNvSpPr/>
          <p:nvPr/>
        </p:nvSpPr>
        <p:spPr>
          <a:xfrm>
            <a:off x="6538922" y="2534583"/>
            <a:ext cx="1342336" cy="967731"/>
          </a:xfrm>
          <a:prstGeom prst="ellipse">
            <a:avLst/>
          </a:prstGeom>
          <a:solidFill>
            <a:schemeClr val="accent2">
              <a:lumMod val="75000"/>
              <a:alpha val="5000"/>
            </a:schemeClr>
          </a:solidFill>
          <a:ln w="18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24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A6A1E-C0C4-C6AA-65BB-1FCCA61F6856}"/>
              </a:ext>
            </a:extLst>
          </p:cNvPr>
          <p:cNvSpPr/>
          <p:nvPr/>
        </p:nvSpPr>
        <p:spPr>
          <a:xfrm>
            <a:off x="957920" y="2492966"/>
            <a:ext cx="1164785" cy="1792293"/>
          </a:xfrm>
          <a:prstGeom prst="rect">
            <a:avLst/>
          </a:prstGeom>
          <a:solidFill>
            <a:srgbClr val="E8F5E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72E1-5D05-8A11-7160-3A6C5AE793A4}"/>
              </a:ext>
            </a:extLst>
          </p:cNvPr>
          <p:cNvSpPr/>
          <p:nvPr/>
        </p:nvSpPr>
        <p:spPr>
          <a:xfrm>
            <a:off x="2545924" y="1870770"/>
            <a:ext cx="1220547" cy="2414489"/>
          </a:xfrm>
          <a:prstGeom prst="rect">
            <a:avLst/>
          </a:prstGeom>
          <a:solidFill>
            <a:srgbClr val="FBE8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5FB69F-F4FD-9735-ED47-1D5AD6604C7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750593" y="2282685"/>
            <a:ext cx="585049" cy="1005611"/>
          </a:xfrm>
          <a:prstGeom prst="bentConnector4">
            <a:avLst>
              <a:gd name="adj1" fmla="val -39074"/>
              <a:gd name="adj2" fmla="val 7895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FA8EF8-AA99-36D7-89FB-CF282DF4EF6B}"/>
              </a:ext>
            </a:extLst>
          </p:cNvPr>
          <p:cNvSpPr/>
          <p:nvPr/>
        </p:nvSpPr>
        <p:spPr>
          <a:xfrm>
            <a:off x="957920" y="5600699"/>
            <a:ext cx="113755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9549804-DEA6-F0CD-847C-BD5432987456}"/>
              </a:ext>
            </a:extLst>
          </p:cNvPr>
          <p:cNvSpPr/>
          <p:nvPr/>
        </p:nvSpPr>
        <p:spPr>
          <a:xfrm>
            <a:off x="1349890" y="5093078"/>
            <a:ext cx="353616" cy="297121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0F569-D06B-6368-B6AB-6E1F56E1A517}"/>
              </a:ext>
            </a:extLst>
          </p:cNvPr>
          <p:cNvSpPr/>
          <p:nvPr/>
        </p:nvSpPr>
        <p:spPr>
          <a:xfrm>
            <a:off x="179483" y="5008283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3AA03-7A05-4821-D98A-0126C82F3B65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1186410" y="5241639"/>
            <a:ext cx="210352" cy="2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C1F8-F26F-640C-997D-C23E772170E3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H="1" flipV="1">
            <a:off x="1526698" y="5350816"/>
            <a:ext cx="1" cy="249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0F378-2573-D175-9BE9-D6D5666CADF3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1526698" y="4285259"/>
            <a:ext cx="13615" cy="847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784C4-589C-67C7-EB1E-895E7B59FD03}"/>
              </a:ext>
            </a:extLst>
          </p:cNvPr>
          <p:cNvSpPr/>
          <p:nvPr/>
        </p:nvSpPr>
        <p:spPr>
          <a:xfrm>
            <a:off x="2541828" y="5600699"/>
            <a:ext cx="119201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Embedding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(shifted right)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D7B7312F-99E0-0D9D-325C-21C948C7C5FF}"/>
              </a:ext>
            </a:extLst>
          </p:cNvPr>
          <p:cNvSpPr/>
          <p:nvPr/>
        </p:nvSpPr>
        <p:spPr>
          <a:xfrm>
            <a:off x="2939960" y="5083070"/>
            <a:ext cx="397335" cy="317135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solidFill>
                  <a:srgbClr val="E7E6E6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EF062-F1E7-11F7-4CB8-26DED1EDF135}"/>
              </a:ext>
            </a:extLst>
          </p:cNvPr>
          <p:cNvSpPr/>
          <p:nvPr/>
        </p:nvSpPr>
        <p:spPr>
          <a:xfrm>
            <a:off x="1781310" y="5008283"/>
            <a:ext cx="1020530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5CA89-AC27-784F-DC60-56B554257A4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2801840" y="5241638"/>
            <a:ext cx="190787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CE01C-E647-3F3B-E964-ACA9A1158C8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V="1">
            <a:off x="3137836" y="5358169"/>
            <a:ext cx="792" cy="242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8CAD4-D827-7D4A-45D6-84F20E46BBC0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V="1">
            <a:off x="3138628" y="4285259"/>
            <a:ext cx="17570" cy="83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0C84-7A95-53C7-B5F3-1095387C4348}"/>
              </a:ext>
            </a:extLst>
          </p:cNvPr>
          <p:cNvSpPr/>
          <p:nvPr/>
        </p:nvSpPr>
        <p:spPr>
          <a:xfrm>
            <a:off x="2541828" y="218999"/>
            <a:ext cx="1207627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probabilities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ECD92-00D7-35A2-2C10-77CAD82D9EEC}"/>
              </a:ext>
            </a:extLst>
          </p:cNvPr>
          <p:cNvSpPr/>
          <p:nvPr/>
        </p:nvSpPr>
        <p:spPr>
          <a:xfrm>
            <a:off x="2545923" y="1184970"/>
            <a:ext cx="1203532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B0FA4-0DBC-2440-93E9-2086C4B8CF3A}"/>
              </a:ext>
            </a:extLst>
          </p:cNvPr>
          <p:cNvCxnSpPr>
            <a:cxnSpLocks/>
            <a:stCxn id="5" idx="0"/>
            <a:endCxn id="34" idx="2"/>
          </p:cNvCxnSpPr>
          <p:nvPr/>
        </p:nvCxnSpPr>
        <p:spPr>
          <a:xfrm flipH="1" flipV="1">
            <a:off x="3147689" y="1694268"/>
            <a:ext cx="8509" cy="1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B0B2D-DFC8-C40D-7FD9-2115BD7EA65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3145642" y="728297"/>
            <a:ext cx="2047" cy="45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7E0932-C12C-EB3D-18A0-3DC5B0974DA7}"/>
              </a:ext>
            </a:extLst>
          </p:cNvPr>
          <p:cNvSpPr/>
          <p:nvPr/>
        </p:nvSpPr>
        <p:spPr>
          <a:xfrm>
            <a:off x="188085" y="4413720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DED927-BE17-6204-CF40-1DAB3C8A1103}"/>
              </a:ext>
            </a:extLst>
          </p:cNvPr>
          <p:cNvCxnSpPr>
            <a:stCxn id="49" idx="3"/>
          </p:cNvCxnSpPr>
          <p:nvPr/>
        </p:nvCxnSpPr>
        <p:spPr>
          <a:xfrm>
            <a:off x="1195012" y="4649223"/>
            <a:ext cx="34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The Illustrated Transformer – Jay Alammar – Visualizing machine learning  one concept at a time.">
            <a:extLst>
              <a:ext uri="{FF2B5EF4-FFF2-40B4-BE49-F238E27FC236}">
                <a16:creationId xmlns:a16="http://schemas.microsoft.com/office/drawing/2014/main" id="{E831AFA5-A557-3AFE-64F6-1A7E5CAFA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43" y="1129393"/>
            <a:ext cx="7063839" cy="459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2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A1C1A-265C-853B-B567-E684746F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556" y="1692551"/>
            <a:ext cx="2439677" cy="311349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5C041C5-70C0-F028-3F4C-BA17F0DA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3" y="768236"/>
            <a:ext cx="6558643" cy="156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3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A1C1A-265C-853B-B567-E684746F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556" y="1692551"/>
            <a:ext cx="2439677" cy="311349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5C041C5-70C0-F028-3F4C-BA17F0DA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3" y="768236"/>
            <a:ext cx="6558643" cy="156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BC3BC-E3A1-D92D-080C-56B83BF13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457" y="2482951"/>
            <a:ext cx="3595714" cy="34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4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C5DB-6ED4-6F8A-E65B-6B193721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71" y="415925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The weather is nice today, but it might rain later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2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A1C1A-265C-853B-B567-E684746F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556" y="1692551"/>
            <a:ext cx="2439677" cy="311349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5C041C5-70C0-F028-3F4C-BA17F0DA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3" y="768236"/>
            <a:ext cx="6558643" cy="156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AD295C-94CF-0456-A323-D7B967E44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366" y="2455950"/>
            <a:ext cx="3467125" cy="36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5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A1C1A-265C-853B-B567-E684746F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556" y="1692551"/>
            <a:ext cx="2439677" cy="311349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5C041C5-70C0-F028-3F4C-BA17F0DA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3" y="768236"/>
            <a:ext cx="6558643" cy="156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CF3A42-39AE-4EAE-30FF-96A3F3C3E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405" y="2532150"/>
            <a:ext cx="3862416" cy="35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5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A1C1A-265C-853B-B567-E684746F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556" y="1692551"/>
            <a:ext cx="2439677" cy="311349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5C041C5-70C0-F028-3F4C-BA17F0DA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3" y="768236"/>
            <a:ext cx="6558643" cy="156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1C637E-AED3-92F1-5E29-61B0CB898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229" y="2511186"/>
            <a:ext cx="3733827" cy="34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90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A1C1A-265C-853B-B567-E684746F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556" y="1692551"/>
            <a:ext cx="2439677" cy="3113492"/>
          </a:xfrm>
          <a:prstGeom prst="rect">
            <a:avLst/>
          </a:prstGeom>
        </p:spPr>
      </p:pic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88437B2F-0203-EDDB-CD17-91D4883A4171}"/>
              </a:ext>
            </a:extLst>
          </p:cNvPr>
          <p:cNvGraphicFramePr>
            <a:graphicFrameLocks noGrp="1"/>
          </p:cNvGraphicFramePr>
          <p:nvPr/>
        </p:nvGraphicFramePr>
        <p:xfrm>
          <a:off x="843133" y="5257524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5" name="Table 31">
            <a:extLst>
              <a:ext uri="{FF2B5EF4-FFF2-40B4-BE49-F238E27FC236}">
                <a16:creationId xmlns:a16="http://schemas.microsoft.com/office/drawing/2014/main" id="{85C69848-70DC-0AE5-DA71-E21EC4659F12}"/>
              </a:ext>
            </a:extLst>
          </p:cNvPr>
          <p:cNvGraphicFramePr>
            <a:graphicFrameLocks noGrp="1"/>
          </p:cNvGraphicFramePr>
          <p:nvPr/>
        </p:nvGraphicFramePr>
        <p:xfrm>
          <a:off x="2563076" y="5257524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6" name="Table 31">
            <a:extLst>
              <a:ext uri="{FF2B5EF4-FFF2-40B4-BE49-F238E27FC236}">
                <a16:creationId xmlns:a16="http://schemas.microsoft.com/office/drawing/2014/main" id="{5F50B5ED-E34E-ECB0-63C7-08D332226CDE}"/>
              </a:ext>
            </a:extLst>
          </p:cNvPr>
          <p:cNvGraphicFramePr>
            <a:graphicFrameLocks noGrp="1"/>
          </p:cNvGraphicFramePr>
          <p:nvPr/>
        </p:nvGraphicFramePr>
        <p:xfrm>
          <a:off x="4370105" y="5257524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0C74762F-7CBB-727E-C0DA-20FE326F2046}"/>
              </a:ext>
            </a:extLst>
          </p:cNvPr>
          <p:cNvGraphicFramePr>
            <a:graphicFrameLocks noGrp="1"/>
          </p:cNvGraphicFramePr>
          <p:nvPr/>
        </p:nvGraphicFramePr>
        <p:xfrm>
          <a:off x="6177134" y="5257524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8" name="Table 31">
            <a:extLst>
              <a:ext uri="{FF2B5EF4-FFF2-40B4-BE49-F238E27FC236}">
                <a16:creationId xmlns:a16="http://schemas.microsoft.com/office/drawing/2014/main" id="{8F8E4453-3E74-82BB-921A-8FB3078E72B2}"/>
              </a:ext>
            </a:extLst>
          </p:cNvPr>
          <p:cNvGraphicFramePr>
            <a:graphicFrameLocks noGrp="1"/>
          </p:cNvGraphicFramePr>
          <p:nvPr/>
        </p:nvGraphicFramePr>
        <p:xfrm>
          <a:off x="843133" y="4348567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2" name="Table 31">
            <a:extLst>
              <a:ext uri="{FF2B5EF4-FFF2-40B4-BE49-F238E27FC236}">
                <a16:creationId xmlns:a16="http://schemas.microsoft.com/office/drawing/2014/main" id="{6D3A263F-941D-575E-B633-08C8201100AC}"/>
              </a:ext>
            </a:extLst>
          </p:cNvPr>
          <p:cNvGraphicFramePr>
            <a:graphicFrameLocks noGrp="1"/>
          </p:cNvGraphicFramePr>
          <p:nvPr/>
        </p:nvGraphicFramePr>
        <p:xfrm>
          <a:off x="2606619" y="4348567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3" name="Table 31">
            <a:extLst>
              <a:ext uri="{FF2B5EF4-FFF2-40B4-BE49-F238E27FC236}">
                <a16:creationId xmlns:a16="http://schemas.microsoft.com/office/drawing/2014/main" id="{034E30BC-054B-4FD2-526D-E9DA17487191}"/>
              </a:ext>
            </a:extLst>
          </p:cNvPr>
          <p:cNvGraphicFramePr>
            <a:graphicFrameLocks noGrp="1"/>
          </p:cNvGraphicFramePr>
          <p:nvPr/>
        </p:nvGraphicFramePr>
        <p:xfrm>
          <a:off x="4413648" y="4348567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4" name="Table 31">
            <a:extLst>
              <a:ext uri="{FF2B5EF4-FFF2-40B4-BE49-F238E27FC236}">
                <a16:creationId xmlns:a16="http://schemas.microsoft.com/office/drawing/2014/main" id="{42910C81-E842-EF19-6DC1-C4AD0CCD6741}"/>
              </a:ext>
            </a:extLst>
          </p:cNvPr>
          <p:cNvGraphicFramePr>
            <a:graphicFrameLocks noGrp="1"/>
          </p:cNvGraphicFramePr>
          <p:nvPr/>
        </p:nvGraphicFramePr>
        <p:xfrm>
          <a:off x="6177134" y="4328695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5" name="Table 31">
            <a:extLst>
              <a:ext uri="{FF2B5EF4-FFF2-40B4-BE49-F238E27FC236}">
                <a16:creationId xmlns:a16="http://schemas.microsoft.com/office/drawing/2014/main" id="{40FCA6EC-C241-8D29-D358-41DC8865ED50}"/>
              </a:ext>
            </a:extLst>
          </p:cNvPr>
          <p:cNvGraphicFramePr>
            <a:graphicFrameLocks noGrp="1"/>
          </p:cNvGraphicFramePr>
          <p:nvPr/>
        </p:nvGraphicFramePr>
        <p:xfrm>
          <a:off x="843133" y="2885955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6" name="Table 31">
            <a:extLst>
              <a:ext uri="{FF2B5EF4-FFF2-40B4-BE49-F238E27FC236}">
                <a16:creationId xmlns:a16="http://schemas.microsoft.com/office/drawing/2014/main" id="{C2B99123-CBCA-E381-CAF1-B9EA8AB2AA12}"/>
              </a:ext>
            </a:extLst>
          </p:cNvPr>
          <p:cNvGraphicFramePr>
            <a:graphicFrameLocks noGrp="1"/>
          </p:cNvGraphicFramePr>
          <p:nvPr/>
        </p:nvGraphicFramePr>
        <p:xfrm>
          <a:off x="2606619" y="2885955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7" name="Table 31">
            <a:extLst>
              <a:ext uri="{FF2B5EF4-FFF2-40B4-BE49-F238E27FC236}">
                <a16:creationId xmlns:a16="http://schemas.microsoft.com/office/drawing/2014/main" id="{6343274D-AFD7-7B8A-FFB7-7AD9204BBE40}"/>
              </a:ext>
            </a:extLst>
          </p:cNvPr>
          <p:cNvGraphicFramePr>
            <a:graphicFrameLocks noGrp="1"/>
          </p:cNvGraphicFramePr>
          <p:nvPr/>
        </p:nvGraphicFramePr>
        <p:xfrm>
          <a:off x="4413648" y="2885955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8" name="Table 31">
            <a:extLst>
              <a:ext uri="{FF2B5EF4-FFF2-40B4-BE49-F238E27FC236}">
                <a16:creationId xmlns:a16="http://schemas.microsoft.com/office/drawing/2014/main" id="{52C6FBBE-3668-D87B-98C3-32AAC18707A5}"/>
              </a:ext>
            </a:extLst>
          </p:cNvPr>
          <p:cNvGraphicFramePr>
            <a:graphicFrameLocks noGrp="1"/>
          </p:cNvGraphicFramePr>
          <p:nvPr/>
        </p:nvGraphicFramePr>
        <p:xfrm>
          <a:off x="6177134" y="2866083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9" name="Table 31">
            <a:extLst>
              <a:ext uri="{FF2B5EF4-FFF2-40B4-BE49-F238E27FC236}">
                <a16:creationId xmlns:a16="http://schemas.microsoft.com/office/drawing/2014/main" id="{F16EC6D5-9FE5-81A7-C26A-6FE93C3F20D9}"/>
              </a:ext>
            </a:extLst>
          </p:cNvPr>
          <p:cNvGraphicFramePr>
            <a:graphicFrameLocks noGrp="1"/>
          </p:cNvGraphicFramePr>
          <p:nvPr/>
        </p:nvGraphicFramePr>
        <p:xfrm>
          <a:off x="897561" y="1408892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0" name="Table 31">
            <a:extLst>
              <a:ext uri="{FF2B5EF4-FFF2-40B4-BE49-F238E27FC236}">
                <a16:creationId xmlns:a16="http://schemas.microsoft.com/office/drawing/2014/main" id="{86115AC8-D6AB-A3CE-4C75-CDEFDB081541}"/>
              </a:ext>
            </a:extLst>
          </p:cNvPr>
          <p:cNvGraphicFramePr>
            <a:graphicFrameLocks noGrp="1"/>
          </p:cNvGraphicFramePr>
          <p:nvPr/>
        </p:nvGraphicFramePr>
        <p:xfrm>
          <a:off x="2661047" y="1408892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B3ECDB33-A833-8853-551C-FE49026B19CE}"/>
              </a:ext>
            </a:extLst>
          </p:cNvPr>
          <p:cNvGraphicFramePr>
            <a:graphicFrameLocks noGrp="1"/>
          </p:cNvGraphicFramePr>
          <p:nvPr/>
        </p:nvGraphicFramePr>
        <p:xfrm>
          <a:off x="4468076" y="1408892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D654C5F-0185-D597-65CC-D36E495F0A34}"/>
              </a:ext>
            </a:extLst>
          </p:cNvPr>
          <p:cNvGraphicFramePr>
            <a:graphicFrameLocks noGrp="1"/>
          </p:cNvGraphicFramePr>
          <p:nvPr/>
        </p:nvGraphicFramePr>
        <p:xfrm>
          <a:off x="6231562" y="1389020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601A071-949B-4266-EDA6-E762100B98B2}"/>
              </a:ext>
            </a:extLst>
          </p:cNvPr>
          <p:cNvGraphicFramePr>
            <a:graphicFrameLocks noGrp="1"/>
          </p:cNvGraphicFramePr>
          <p:nvPr/>
        </p:nvGraphicFramePr>
        <p:xfrm>
          <a:off x="8117114" y="3962935"/>
          <a:ext cx="12395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6">
                  <a:extLst>
                    <a:ext uri="{9D8B030D-6E8A-4147-A177-3AD203B41FA5}">
                      <a16:colId xmlns:a16="http://schemas.microsoft.com/office/drawing/2014/main" val="3881500074"/>
                    </a:ext>
                  </a:extLst>
                </a:gridCol>
                <a:gridCol w="257816">
                  <a:extLst>
                    <a:ext uri="{9D8B030D-6E8A-4147-A177-3AD203B41FA5}">
                      <a16:colId xmlns:a16="http://schemas.microsoft.com/office/drawing/2014/main" val="2903758881"/>
                    </a:ext>
                  </a:extLst>
                </a:gridCol>
                <a:gridCol w="257816">
                  <a:extLst>
                    <a:ext uri="{9D8B030D-6E8A-4147-A177-3AD203B41FA5}">
                      <a16:colId xmlns:a16="http://schemas.microsoft.com/office/drawing/2014/main" val="2712703926"/>
                    </a:ext>
                  </a:extLst>
                </a:gridCol>
                <a:gridCol w="257816">
                  <a:extLst>
                    <a:ext uri="{9D8B030D-6E8A-4147-A177-3AD203B41FA5}">
                      <a16:colId xmlns:a16="http://schemas.microsoft.com/office/drawing/2014/main" val="18193599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06175474"/>
                    </a:ext>
                  </a:extLst>
                </a:gridCol>
              </a:tblGrid>
              <a:tr h="134741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30834"/>
                  </a:ext>
                </a:extLst>
              </a:tr>
              <a:tr h="134741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33894"/>
                  </a:ext>
                </a:extLst>
              </a:tr>
              <a:tr h="134741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44279"/>
                  </a:ext>
                </a:extLst>
              </a:tr>
              <a:tr h="134741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990778"/>
                  </a:ext>
                </a:extLst>
              </a:tr>
              <a:tr h="134741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90817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DAB90CB-99AA-1C51-5247-13AA852F53C6}"/>
              </a:ext>
            </a:extLst>
          </p:cNvPr>
          <p:cNvGraphicFramePr>
            <a:graphicFrameLocks noGrp="1"/>
          </p:cNvGraphicFramePr>
          <p:nvPr/>
        </p:nvGraphicFramePr>
        <p:xfrm>
          <a:off x="8117114" y="2368433"/>
          <a:ext cx="12395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6">
                  <a:extLst>
                    <a:ext uri="{9D8B030D-6E8A-4147-A177-3AD203B41FA5}">
                      <a16:colId xmlns:a16="http://schemas.microsoft.com/office/drawing/2014/main" val="3881500074"/>
                    </a:ext>
                  </a:extLst>
                </a:gridCol>
                <a:gridCol w="257816">
                  <a:extLst>
                    <a:ext uri="{9D8B030D-6E8A-4147-A177-3AD203B41FA5}">
                      <a16:colId xmlns:a16="http://schemas.microsoft.com/office/drawing/2014/main" val="2903758881"/>
                    </a:ext>
                  </a:extLst>
                </a:gridCol>
                <a:gridCol w="257816">
                  <a:extLst>
                    <a:ext uri="{9D8B030D-6E8A-4147-A177-3AD203B41FA5}">
                      <a16:colId xmlns:a16="http://schemas.microsoft.com/office/drawing/2014/main" val="2712703926"/>
                    </a:ext>
                  </a:extLst>
                </a:gridCol>
                <a:gridCol w="257816">
                  <a:extLst>
                    <a:ext uri="{9D8B030D-6E8A-4147-A177-3AD203B41FA5}">
                      <a16:colId xmlns:a16="http://schemas.microsoft.com/office/drawing/2014/main" val="18193599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06175474"/>
                    </a:ext>
                  </a:extLst>
                </a:gridCol>
              </a:tblGrid>
              <a:tr h="134741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30834"/>
                  </a:ext>
                </a:extLst>
              </a:tr>
              <a:tr h="134741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33894"/>
                  </a:ext>
                </a:extLst>
              </a:tr>
              <a:tr h="134741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44279"/>
                  </a:ext>
                </a:extLst>
              </a:tr>
              <a:tr h="134741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990778"/>
                  </a:ext>
                </a:extLst>
              </a:tr>
              <a:tr h="134741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90817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B3F19F61-ADFD-0ACD-2F81-9384DD40770F}"/>
              </a:ext>
            </a:extLst>
          </p:cNvPr>
          <p:cNvGraphicFramePr>
            <a:graphicFrameLocks noGrp="1"/>
          </p:cNvGraphicFramePr>
          <p:nvPr/>
        </p:nvGraphicFramePr>
        <p:xfrm>
          <a:off x="8117114" y="855319"/>
          <a:ext cx="12395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6">
                  <a:extLst>
                    <a:ext uri="{9D8B030D-6E8A-4147-A177-3AD203B41FA5}">
                      <a16:colId xmlns:a16="http://schemas.microsoft.com/office/drawing/2014/main" val="3881500074"/>
                    </a:ext>
                  </a:extLst>
                </a:gridCol>
                <a:gridCol w="257816">
                  <a:extLst>
                    <a:ext uri="{9D8B030D-6E8A-4147-A177-3AD203B41FA5}">
                      <a16:colId xmlns:a16="http://schemas.microsoft.com/office/drawing/2014/main" val="2903758881"/>
                    </a:ext>
                  </a:extLst>
                </a:gridCol>
                <a:gridCol w="257816">
                  <a:extLst>
                    <a:ext uri="{9D8B030D-6E8A-4147-A177-3AD203B41FA5}">
                      <a16:colId xmlns:a16="http://schemas.microsoft.com/office/drawing/2014/main" val="2712703926"/>
                    </a:ext>
                  </a:extLst>
                </a:gridCol>
                <a:gridCol w="257816">
                  <a:extLst>
                    <a:ext uri="{9D8B030D-6E8A-4147-A177-3AD203B41FA5}">
                      <a16:colId xmlns:a16="http://schemas.microsoft.com/office/drawing/2014/main" val="18193599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06175474"/>
                    </a:ext>
                  </a:extLst>
                </a:gridCol>
              </a:tblGrid>
              <a:tr h="134741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30834"/>
                  </a:ext>
                </a:extLst>
              </a:tr>
              <a:tr h="134741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33894"/>
                  </a:ext>
                </a:extLst>
              </a:tr>
              <a:tr h="134741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44279"/>
                  </a:ext>
                </a:extLst>
              </a:tr>
              <a:tr h="134741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990778"/>
                  </a:ext>
                </a:extLst>
              </a:tr>
              <a:tr h="134741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9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387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A1C1A-265C-853B-B567-E684746F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827" y="0"/>
            <a:ext cx="2439677" cy="3113492"/>
          </a:xfrm>
          <a:prstGeom prst="rect">
            <a:avLst/>
          </a:prstGeom>
        </p:spPr>
      </p:pic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88437B2F-0203-EDDB-CD17-91D4883A4171}"/>
              </a:ext>
            </a:extLst>
          </p:cNvPr>
          <p:cNvGraphicFramePr>
            <a:graphicFrameLocks noGrp="1"/>
          </p:cNvGraphicFramePr>
          <p:nvPr/>
        </p:nvGraphicFramePr>
        <p:xfrm>
          <a:off x="641741" y="5905224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5" name="Table 31">
            <a:extLst>
              <a:ext uri="{FF2B5EF4-FFF2-40B4-BE49-F238E27FC236}">
                <a16:creationId xmlns:a16="http://schemas.microsoft.com/office/drawing/2014/main" id="{85C69848-70DC-0AE5-DA71-E21EC4659F12}"/>
              </a:ext>
            </a:extLst>
          </p:cNvPr>
          <p:cNvGraphicFramePr>
            <a:graphicFrameLocks noGrp="1"/>
          </p:cNvGraphicFramePr>
          <p:nvPr/>
        </p:nvGraphicFramePr>
        <p:xfrm>
          <a:off x="2361684" y="5905224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6" name="Table 31">
            <a:extLst>
              <a:ext uri="{FF2B5EF4-FFF2-40B4-BE49-F238E27FC236}">
                <a16:creationId xmlns:a16="http://schemas.microsoft.com/office/drawing/2014/main" id="{5F50B5ED-E34E-ECB0-63C7-08D332226CDE}"/>
              </a:ext>
            </a:extLst>
          </p:cNvPr>
          <p:cNvGraphicFramePr>
            <a:graphicFrameLocks noGrp="1"/>
          </p:cNvGraphicFramePr>
          <p:nvPr/>
        </p:nvGraphicFramePr>
        <p:xfrm>
          <a:off x="4168713" y="5905224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0C74762F-7CBB-727E-C0DA-20FE326F2046}"/>
              </a:ext>
            </a:extLst>
          </p:cNvPr>
          <p:cNvGraphicFramePr>
            <a:graphicFrameLocks noGrp="1"/>
          </p:cNvGraphicFramePr>
          <p:nvPr/>
        </p:nvGraphicFramePr>
        <p:xfrm>
          <a:off x="5975742" y="5905224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8" name="Table 31">
            <a:extLst>
              <a:ext uri="{FF2B5EF4-FFF2-40B4-BE49-F238E27FC236}">
                <a16:creationId xmlns:a16="http://schemas.microsoft.com/office/drawing/2014/main" id="{8F8E4453-3E74-82BB-921A-8FB3078E72B2}"/>
              </a:ext>
            </a:extLst>
          </p:cNvPr>
          <p:cNvGraphicFramePr>
            <a:graphicFrameLocks noGrp="1"/>
          </p:cNvGraphicFramePr>
          <p:nvPr/>
        </p:nvGraphicFramePr>
        <p:xfrm>
          <a:off x="641741" y="5306510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2" name="Table 31">
            <a:extLst>
              <a:ext uri="{FF2B5EF4-FFF2-40B4-BE49-F238E27FC236}">
                <a16:creationId xmlns:a16="http://schemas.microsoft.com/office/drawing/2014/main" id="{6D3A263F-941D-575E-B633-08C8201100AC}"/>
              </a:ext>
            </a:extLst>
          </p:cNvPr>
          <p:cNvGraphicFramePr>
            <a:graphicFrameLocks noGrp="1"/>
          </p:cNvGraphicFramePr>
          <p:nvPr/>
        </p:nvGraphicFramePr>
        <p:xfrm>
          <a:off x="2405227" y="5306510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3" name="Table 31">
            <a:extLst>
              <a:ext uri="{FF2B5EF4-FFF2-40B4-BE49-F238E27FC236}">
                <a16:creationId xmlns:a16="http://schemas.microsoft.com/office/drawing/2014/main" id="{034E30BC-054B-4FD2-526D-E9DA17487191}"/>
              </a:ext>
            </a:extLst>
          </p:cNvPr>
          <p:cNvGraphicFramePr>
            <a:graphicFrameLocks noGrp="1"/>
          </p:cNvGraphicFramePr>
          <p:nvPr/>
        </p:nvGraphicFramePr>
        <p:xfrm>
          <a:off x="4212256" y="5306510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4" name="Table 31">
            <a:extLst>
              <a:ext uri="{FF2B5EF4-FFF2-40B4-BE49-F238E27FC236}">
                <a16:creationId xmlns:a16="http://schemas.microsoft.com/office/drawing/2014/main" id="{42910C81-E842-EF19-6DC1-C4AD0CCD6741}"/>
              </a:ext>
            </a:extLst>
          </p:cNvPr>
          <p:cNvGraphicFramePr>
            <a:graphicFrameLocks noGrp="1"/>
          </p:cNvGraphicFramePr>
          <p:nvPr/>
        </p:nvGraphicFramePr>
        <p:xfrm>
          <a:off x="5975742" y="5286638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5" name="Table 31">
            <a:extLst>
              <a:ext uri="{FF2B5EF4-FFF2-40B4-BE49-F238E27FC236}">
                <a16:creationId xmlns:a16="http://schemas.microsoft.com/office/drawing/2014/main" id="{40FCA6EC-C241-8D29-D358-41DC8865ED50}"/>
              </a:ext>
            </a:extLst>
          </p:cNvPr>
          <p:cNvGraphicFramePr>
            <a:graphicFrameLocks noGrp="1"/>
          </p:cNvGraphicFramePr>
          <p:nvPr/>
        </p:nvGraphicFramePr>
        <p:xfrm>
          <a:off x="641741" y="4798958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6" name="Table 31">
            <a:extLst>
              <a:ext uri="{FF2B5EF4-FFF2-40B4-BE49-F238E27FC236}">
                <a16:creationId xmlns:a16="http://schemas.microsoft.com/office/drawing/2014/main" id="{C2B99123-CBCA-E381-CAF1-B9EA8AB2AA12}"/>
              </a:ext>
            </a:extLst>
          </p:cNvPr>
          <p:cNvGraphicFramePr>
            <a:graphicFrameLocks noGrp="1"/>
          </p:cNvGraphicFramePr>
          <p:nvPr/>
        </p:nvGraphicFramePr>
        <p:xfrm>
          <a:off x="2405227" y="4798958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7" name="Table 31">
            <a:extLst>
              <a:ext uri="{FF2B5EF4-FFF2-40B4-BE49-F238E27FC236}">
                <a16:creationId xmlns:a16="http://schemas.microsoft.com/office/drawing/2014/main" id="{6343274D-AFD7-7B8A-FFB7-7AD9204BBE40}"/>
              </a:ext>
            </a:extLst>
          </p:cNvPr>
          <p:cNvGraphicFramePr>
            <a:graphicFrameLocks noGrp="1"/>
          </p:cNvGraphicFramePr>
          <p:nvPr/>
        </p:nvGraphicFramePr>
        <p:xfrm>
          <a:off x="4212256" y="4798958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8" name="Table 31">
            <a:extLst>
              <a:ext uri="{FF2B5EF4-FFF2-40B4-BE49-F238E27FC236}">
                <a16:creationId xmlns:a16="http://schemas.microsoft.com/office/drawing/2014/main" id="{52C6FBBE-3668-D87B-98C3-32AAC18707A5}"/>
              </a:ext>
            </a:extLst>
          </p:cNvPr>
          <p:cNvGraphicFramePr>
            <a:graphicFrameLocks noGrp="1"/>
          </p:cNvGraphicFramePr>
          <p:nvPr/>
        </p:nvGraphicFramePr>
        <p:xfrm>
          <a:off x="5975742" y="4779086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9" name="Table 31">
            <a:extLst>
              <a:ext uri="{FF2B5EF4-FFF2-40B4-BE49-F238E27FC236}">
                <a16:creationId xmlns:a16="http://schemas.microsoft.com/office/drawing/2014/main" id="{F16EC6D5-9FE5-81A7-C26A-6FE93C3F20D9}"/>
              </a:ext>
            </a:extLst>
          </p:cNvPr>
          <p:cNvGraphicFramePr>
            <a:graphicFrameLocks noGrp="1"/>
          </p:cNvGraphicFramePr>
          <p:nvPr/>
        </p:nvGraphicFramePr>
        <p:xfrm>
          <a:off x="641741" y="2677077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0" name="Table 31">
            <a:extLst>
              <a:ext uri="{FF2B5EF4-FFF2-40B4-BE49-F238E27FC236}">
                <a16:creationId xmlns:a16="http://schemas.microsoft.com/office/drawing/2014/main" id="{86115AC8-D6AB-A3CE-4C75-CDEFDB081541}"/>
              </a:ext>
            </a:extLst>
          </p:cNvPr>
          <p:cNvGraphicFramePr>
            <a:graphicFrameLocks noGrp="1"/>
          </p:cNvGraphicFramePr>
          <p:nvPr/>
        </p:nvGraphicFramePr>
        <p:xfrm>
          <a:off x="2405227" y="2677077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B3ECDB33-A833-8853-551C-FE49026B19CE}"/>
              </a:ext>
            </a:extLst>
          </p:cNvPr>
          <p:cNvGraphicFramePr>
            <a:graphicFrameLocks noGrp="1"/>
          </p:cNvGraphicFramePr>
          <p:nvPr/>
        </p:nvGraphicFramePr>
        <p:xfrm>
          <a:off x="4212256" y="2677077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D654C5F-0185-D597-65CC-D36E495F0A34}"/>
              </a:ext>
            </a:extLst>
          </p:cNvPr>
          <p:cNvGraphicFramePr>
            <a:graphicFrameLocks noGrp="1"/>
          </p:cNvGraphicFramePr>
          <p:nvPr/>
        </p:nvGraphicFramePr>
        <p:xfrm>
          <a:off x="5975742" y="2657205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4E37EF-9893-512F-A329-04352692181F}"/>
              </a:ext>
            </a:extLst>
          </p:cNvPr>
          <p:cNvSpPr txBox="1"/>
          <p:nvPr/>
        </p:nvSpPr>
        <p:spPr>
          <a:xfrm>
            <a:off x="880503" y="4201191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120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B6B22-42F6-2770-5FF6-CF4ECB0E2EF3}"/>
              </a:ext>
            </a:extLst>
          </p:cNvPr>
          <p:cNvSpPr txBox="1"/>
          <p:nvPr/>
        </p:nvSpPr>
        <p:spPr>
          <a:xfrm>
            <a:off x="2665760" y="4204903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52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48C6B-C910-F5EF-6508-2714B53CCF5C}"/>
              </a:ext>
            </a:extLst>
          </p:cNvPr>
          <p:cNvSpPr txBox="1"/>
          <p:nvPr/>
        </p:nvSpPr>
        <p:spPr>
          <a:xfrm>
            <a:off x="4451018" y="4195230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46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F576F-AE92-F0C3-A468-0EC8E2D039DE}"/>
              </a:ext>
            </a:extLst>
          </p:cNvPr>
          <p:cNvSpPr txBox="1"/>
          <p:nvPr/>
        </p:nvSpPr>
        <p:spPr>
          <a:xfrm>
            <a:off x="6236275" y="4204903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1B131-449C-F2E2-9756-59D5B987FD1E}"/>
              </a:ext>
            </a:extLst>
          </p:cNvPr>
          <p:cNvSpPr txBox="1"/>
          <p:nvPr/>
        </p:nvSpPr>
        <p:spPr>
          <a:xfrm>
            <a:off x="880503" y="3668779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87D02-5AA0-8CAB-FD79-ED696643A372}"/>
              </a:ext>
            </a:extLst>
          </p:cNvPr>
          <p:cNvSpPr txBox="1"/>
          <p:nvPr/>
        </p:nvSpPr>
        <p:spPr>
          <a:xfrm>
            <a:off x="2665760" y="3672491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6.5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11797-99C9-53B7-AA7B-96CE705C4759}"/>
              </a:ext>
            </a:extLst>
          </p:cNvPr>
          <p:cNvSpPr txBox="1"/>
          <p:nvPr/>
        </p:nvSpPr>
        <p:spPr>
          <a:xfrm>
            <a:off x="4451018" y="3662818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5.75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63341-C53E-06A0-C35C-DA03809464BB}"/>
              </a:ext>
            </a:extLst>
          </p:cNvPr>
          <p:cNvSpPr txBox="1"/>
          <p:nvPr/>
        </p:nvSpPr>
        <p:spPr>
          <a:xfrm>
            <a:off x="6236275" y="3672491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4.25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le 31">
            <a:extLst>
              <a:ext uri="{FF2B5EF4-FFF2-40B4-BE49-F238E27FC236}">
                <a16:creationId xmlns:a16="http://schemas.microsoft.com/office/drawing/2014/main" id="{43625584-EF5B-4316-C0F1-1CC9CDCA8B66}"/>
              </a:ext>
            </a:extLst>
          </p:cNvPr>
          <p:cNvGraphicFramePr>
            <a:graphicFrameLocks noGrp="1"/>
          </p:cNvGraphicFramePr>
          <p:nvPr/>
        </p:nvGraphicFramePr>
        <p:xfrm>
          <a:off x="7695290" y="5905224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" name="Table 31">
            <a:extLst>
              <a:ext uri="{FF2B5EF4-FFF2-40B4-BE49-F238E27FC236}">
                <a16:creationId xmlns:a16="http://schemas.microsoft.com/office/drawing/2014/main" id="{78828E87-3902-ACFD-9867-4C6D49454FE7}"/>
              </a:ext>
            </a:extLst>
          </p:cNvPr>
          <p:cNvGraphicFramePr>
            <a:graphicFrameLocks noGrp="1"/>
          </p:cNvGraphicFramePr>
          <p:nvPr/>
        </p:nvGraphicFramePr>
        <p:xfrm>
          <a:off x="7695290" y="5286638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4" name="Table 31">
            <a:extLst>
              <a:ext uri="{FF2B5EF4-FFF2-40B4-BE49-F238E27FC236}">
                <a16:creationId xmlns:a16="http://schemas.microsoft.com/office/drawing/2014/main" id="{26DA47CD-4E1C-C2F4-0ECB-A9A003325EF8}"/>
              </a:ext>
            </a:extLst>
          </p:cNvPr>
          <p:cNvGraphicFramePr>
            <a:graphicFrameLocks noGrp="1"/>
          </p:cNvGraphicFramePr>
          <p:nvPr/>
        </p:nvGraphicFramePr>
        <p:xfrm>
          <a:off x="7695290" y="4779086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7D90A3F-E3E8-D364-1C5A-7C58D736483B}"/>
              </a:ext>
            </a:extLst>
          </p:cNvPr>
          <p:cNvGraphicFramePr>
            <a:graphicFrameLocks noGrp="1"/>
          </p:cNvGraphicFramePr>
          <p:nvPr/>
        </p:nvGraphicFramePr>
        <p:xfrm>
          <a:off x="7695290" y="2657205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5E50E78-5379-5082-381D-1A422006A810}"/>
              </a:ext>
            </a:extLst>
          </p:cNvPr>
          <p:cNvSpPr txBox="1"/>
          <p:nvPr/>
        </p:nvSpPr>
        <p:spPr>
          <a:xfrm>
            <a:off x="7955823" y="4204903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274B1F-D26A-27EF-F817-E64F36BA8CF6}"/>
              </a:ext>
            </a:extLst>
          </p:cNvPr>
          <p:cNvSpPr txBox="1"/>
          <p:nvPr/>
        </p:nvSpPr>
        <p:spPr>
          <a:xfrm>
            <a:off x="7955823" y="3672491"/>
            <a:ext cx="51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13.75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925758-68D9-7992-395A-EF4EB58B9E99}"/>
              </a:ext>
            </a:extLst>
          </p:cNvPr>
          <p:cNvSpPr txBox="1"/>
          <p:nvPr/>
        </p:nvSpPr>
        <p:spPr>
          <a:xfrm>
            <a:off x="880503" y="3107161"/>
            <a:ext cx="601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0.75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2EF482-DD48-2E39-A35D-ED20F9B8206E}"/>
              </a:ext>
            </a:extLst>
          </p:cNvPr>
          <p:cNvSpPr txBox="1"/>
          <p:nvPr/>
        </p:nvSpPr>
        <p:spPr>
          <a:xfrm>
            <a:off x="2665760" y="3110873"/>
            <a:ext cx="51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0.001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0C2067-6AE2-F411-1838-B542AE28177A}"/>
              </a:ext>
            </a:extLst>
          </p:cNvPr>
          <p:cNvSpPr txBox="1"/>
          <p:nvPr/>
        </p:nvSpPr>
        <p:spPr>
          <a:xfrm>
            <a:off x="4451018" y="3101200"/>
            <a:ext cx="697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0.0007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1841C5-D0BC-CB59-CF98-94EA7EE5D528}"/>
              </a:ext>
            </a:extLst>
          </p:cNvPr>
          <p:cNvSpPr txBox="1"/>
          <p:nvPr/>
        </p:nvSpPr>
        <p:spPr>
          <a:xfrm>
            <a:off x="6236275" y="3110873"/>
            <a:ext cx="828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0.0002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F9E4D6-A164-1BC5-EBAA-5E9ADEA0A5B6}"/>
              </a:ext>
            </a:extLst>
          </p:cNvPr>
          <p:cNvSpPr txBox="1"/>
          <p:nvPr/>
        </p:nvSpPr>
        <p:spPr>
          <a:xfrm>
            <a:off x="7955823" y="3110873"/>
            <a:ext cx="51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0.237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AE7DEFA5-1EAC-751E-631D-2795F654F18D}"/>
              </a:ext>
            </a:extLst>
          </p:cNvPr>
          <p:cNvGraphicFramePr>
            <a:graphicFrameLocks noGrp="1"/>
          </p:cNvGraphicFramePr>
          <p:nvPr/>
        </p:nvGraphicFramePr>
        <p:xfrm>
          <a:off x="641741" y="2103263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2" name="Table 31">
            <a:extLst>
              <a:ext uri="{FF2B5EF4-FFF2-40B4-BE49-F238E27FC236}">
                <a16:creationId xmlns:a16="http://schemas.microsoft.com/office/drawing/2014/main" id="{038B8CED-DB25-3F4E-A10E-CB9B79B363EF}"/>
              </a:ext>
            </a:extLst>
          </p:cNvPr>
          <p:cNvGraphicFramePr>
            <a:graphicFrameLocks noGrp="1"/>
          </p:cNvGraphicFramePr>
          <p:nvPr/>
        </p:nvGraphicFramePr>
        <p:xfrm>
          <a:off x="2405227" y="2103263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3" name="Table 31">
            <a:extLst>
              <a:ext uri="{FF2B5EF4-FFF2-40B4-BE49-F238E27FC236}">
                <a16:creationId xmlns:a16="http://schemas.microsoft.com/office/drawing/2014/main" id="{B7C5C5C7-6738-2619-9108-2203C57DE965}"/>
              </a:ext>
            </a:extLst>
          </p:cNvPr>
          <p:cNvGraphicFramePr>
            <a:graphicFrameLocks noGrp="1"/>
          </p:cNvGraphicFramePr>
          <p:nvPr/>
        </p:nvGraphicFramePr>
        <p:xfrm>
          <a:off x="4212256" y="2103263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177CD47-B949-37AE-34EE-188FBBB4EB12}"/>
              </a:ext>
            </a:extLst>
          </p:cNvPr>
          <p:cNvGraphicFramePr>
            <a:graphicFrameLocks noGrp="1"/>
          </p:cNvGraphicFramePr>
          <p:nvPr/>
        </p:nvGraphicFramePr>
        <p:xfrm>
          <a:off x="5975742" y="2083391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80D9DDF-97BA-6CDC-59C9-A7333DC5DC28}"/>
              </a:ext>
            </a:extLst>
          </p:cNvPr>
          <p:cNvGraphicFramePr>
            <a:graphicFrameLocks noGrp="1"/>
          </p:cNvGraphicFramePr>
          <p:nvPr/>
        </p:nvGraphicFramePr>
        <p:xfrm>
          <a:off x="7695290" y="2083391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6" name="Table 31">
            <a:extLst>
              <a:ext uri="{FF2B5EF4-FFF2-40B4-BE49-F238E27FC236}">
                <a16:creationId xmlns:a16="http://schemas.microsoft.com/office/drawing/2014/main" id="{4595031E-16D0-10AB-96B1-FC6CAC1ABA07}"/>
              </a:ext>
            </a:extLst>
          </p:cNvPr>
          <p:cNvGraphicFramePr>
            <a:graphicFrameLocks noGrp="1"/>
          </p:cNvGraphicFramePr>
          <p:nvPr/>
        </p:nvGraphicFramePr>
        <p:xfrm>
          <a:off x="641741" y="1545685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EBFABB08-E3E3-C765-A716-2195664FDA9F}"/>
              </a:ext>
            </a:extLst>
          </p:cNvPr>
          <p:cNvGraphicFramePr>
            <a:graphicFrameLocks noGrp="1"/>
          </p:cNvGraphicFramePr>
          <p:nvPr/>
        </p:nvGraphicFramePr>
        <p:xfrm>
          <a:off x="7468033" y="811556"/>
          <a:ext cx="1581066" cy="1083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63">
                  <a:extLst>
                    <a:ext uri="{9D8B030D-6E8A-4147-A177-3AD203B41FA5}">
                      <a16:colId xmlns:a16="http://schemas.microsoft.com/office/drawing/2014/main" val="2315388830"/>
                    </a:ext>
                  </a:extLst>
                </a:gridCol>
                <a:gridCol w="304507">
                  <a:extLst>
                    <a:ext uri="{9D8B030D-6E8A-4147-A177-3AD203B41FA5}">
                      <a16:colId xmlns:a16="http://schemas.microsoft.com/office/drawing/2014/main" val="403118076"/>
                    </a:ext>
                  </a:extLst>
                </a:gridCol>
                <a:gridCol w="285640">
                  <a:extLst>
                    <a:ext uri="{9D8B030D-6E8A-4147-A177-3AD203B41FA5}">
                      <a16:colId xmlns:a16="http://schemas.microsoft.com/office/drawing/2014/main" val="394827798"/>
                    </a:ext>
                  </a:extLst>
                </a:gridCol>
                <a:gridCol w="255164">
                  <a:extLst>
                    <a:ext uri="{9D8B030D-6E8A-4147-A177-3AD203B41FA5}">
                      <a16:colId xmlns:a16="http://schemas.microsoft.com/office/drawing/2014/main" val="1342601199"/>
                    </a:ext>
                  </a:extLst>
                </a:gridCol>
                <a:gridCol w="412992">
                  <a:extLst>
                    <a:ext uri="{9D8B030D-6E8A-4147-A177-3AD203B41FA5}">
                      <a16:colId xmlns:a16="http://schemas.microsoft.com/office/drawing/2014/main" val="3860939561"/>
                    </a:ext>
                  </a:extLst>
                </a:gridCol>
              </a:tblGrid>
              <a:tr h="35206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875096"/>
                  </a:ext>
                </a:extLst>
              </a:tr>
              <a:tr h="23587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56206"/>
                  </a:ext>
                </a:extLst>
              </a:tr>
              <a:tr h="23587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72596"/>
                  </a:ext>
                </a:extLst>
              </a:tr>
              <a:tr h="22154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23207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2DBA54B9-2087-2658-D7BF-1460E6EB8F3E}"/>
              </a:ext>
            </a:extLst>
          </p:cNvPr>
          <p:cNvGraphicFramePr>
            <a:graphicFrameLocks noGrp="1"/>
          </p:cNvGraphicFramePr>
          <p:nvPr/>
        </p:nvGraphicFramePr>
        <p:xfrm>
          <a:off x="641741" y="776097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pic>
        <p:nvPicPr>
          <p:cNvPr id="11266" name="Picture 2" descr="What Is Dot Product Attention">
            <a:extLst>
              <a:ext uri="{FF2B5EF4-FFF2-40B4-BE49-F238E27FC236}">
                <a16:creationId xmlns:a16="http://schemas.microsoft.com/office/drawing/2014/main" id="{7F7DCF48-E140-F2E6-49E3-36604377C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927" y="3286578"/>
            <a:ext cx="2960278" cy="207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1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311E22E-07E2-8496-3E66-28970F6D6940}"/>
              </a:ext>
            </a:extLst>
          </p:cNvPr>
          <p:cNvCxnSpPr>
            <a:cxnSpLocks/>
            <a:stCxn id="55" idx="3"/>
            <a:endCxn id="58" idx="3"/>
          </p:cNvCxnSpPr>
          <p:nvPr/>
        </p:nvCxnSpPr>
        <p:spPr>
          <a:xfrm>
            <a:off x="1920693" y="1266031"/>
            <a:ext cx="309520" cy="379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641420-3BE1-FDC1-4032-867EEE9616AB}"/>
              </a:ext>
            </a:extLst>
          </p:cNvPr>
          <p:cNvCxnSpPr>
            <a:cxnSpLocks/>
            <a:stCxn id="62" idx="3"/>
            <a:endCxn id="63" idx="3"/>
          </p:cNvCxnSpPr>
          <p:nvPr/>
        </p:nvCxnSpPr>
        <p:spPr>
          <a:xfrm>
            <a:off x="7709209" y="778351"/>
            <a:ext cx="549357" cy="6689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7A1C1A-265C-853B-B567-E684746F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556" y="1692551"/>
            <a:ext cx="2439677" cy="3113492"/>
          </a:xfrm>
          <a:prstGeom prst="rect">
            <a:avLst/>
          </a:prstGeom>
        </p:spPr>
      </p:pic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88437B2F-0203-EDDB-CD17-91D4883A4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44572"/>
              </p:ext>
            </p:extLst>
          </p:nvPr>
        </p:nvGraphicFramePr>
        <p:xfrm>
          <a:off x="641741" y="5905224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5" name="Table 31">
            <a:extLst>
              <a:ext uri="{FF2B5EF4-FFF2-40B4-BE49-F238E27FC236}">
                <a16:creationId xmlns:a16="http://schemas.microsoft.com/office/drawing/2014/main" id="{85C69848-70DC-0AE5-DA71-E21EC4659F12}"/>
              </a:ext>
            </a:extLst>
          </p:cNvPr>
          <p:cNvGraphicFramePr>
            <a:graphicFrameLocks noGrp="1"/>
          </p:cNvGraphicFramePr>
          <p:nvPr/>
        </p:nvGraphicFramePr>
        <p:xfrm>
          <a:off x="2361684" y="5905224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6" name="Table 31">
            <a:extLst>
              <a:ext uri="{FF2B5EF4-FFF2-40B4-BE49-F238E27FC236}">
                <a16:creationId xmlns:a16="http://schemas.microsoft.com/office/drawing/2014/main" id="{5F50B5ED-E34E-ECB0-63C7-08D332226CDE}"/>
              </a:ext>
            </a:extLst>
          </p:cNvPr>
          <p:cNvGraphicFramePr>
            <a:graphicFrameLocks noGrp="1"/>
          </p:cNvGraphicFramePr>
          <p:nvPr/>
        </p:nvGraphicFramePr>
        <p:xfrm>
          <a:off x="4168713" y="5905224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0C74762F-7CBB-727E-C0DA-20FE326F2046}"/>
              </a:ext>
            </a:extLst>
          </p:cNvPr>
          <p:cNvGraphicFramePr>
            <a:graphicFrameLocks noGrp="1"/>
          </p:cNvGraphicFramePr>
          <p:nvPr/>
        </p:nvGraphicFramePr>
        <p:xfrm>
          <a:off x="5975742" y="5905224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8" name="Table 31">
            <a:extLst>
              <a:ext uri="{FF2B5EF4-FFF2-40B4-BE49-F238E27FC236}">
                <a16:creationId xmlns:a16="http://schemas.microsoft.com/office/drawing/2014/main" id="{8F8E4453-3E74-82BB-921A-8FB3078E72B2}"/>
              </a:ext>
            </a:extLst>
          </p:cNvPr>
          <p:cNvGraphicFramePr>
            <a:graphicFrameLocks noGrp="1"/>
          </p:cNvGraphicFramePr>
          <p:nvPr/>
        </p:nvGraphicFramePr>
        <p:xfrm>
          <a:off x="641741" y="5306510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2" name="Table 31">
            <a:extLst>
              <a:ext uri="{FF2B5EF4-FFF2-40B4-BE49-F238E27FC236}">
                <a16:creationId xmlns:a16="http://schemas.microsoft.com/office/drawing/2014/main" id="{6D3A263F-941D-575E-B633-08C8201100AC}"/>
              </a:ext>
            </a:extLst>
          </p:cNvPr>
          <p:cNvGraphicFramePr>
            <a:graphicFrameLocks noGrp="1"/>
          </p:cNvGraphicFramePr>
          <p:nvPr/>
        </p:nvGraphicFramePr>
        <p:xfrm>
          <a:off x="2405227" y="5306510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3" name="Table 31">
            <a:extLst>
              <a:ext uri="{FF2B5EF4-FFF2-40B4-BE49-F238E27FC236}">
                <a16:creationId xmlns:a16="http://schemas.microsoft.com/office/drawing/2014/main" id="{034E30BC-054B-4FD2-526D-E9DA17487191}"/>
              </a:ext>
            </a:extLst>
          </p:cNvPr>
          <p:cNvGraphicFramePr>
            <a:graphicFrameLocks noGrp="1"/>
          </p:cNvGraphicFramePr>
          <p:nvPr/>
        </p:nvGraphicFramePr>
        <p:xfrm>
          <a:off x="4212256" y="5306510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4" name="Table 31">
            <a:extLst>
              <a:ext uri="{FF2B5EF4-FFF2-40B4-BE49-F238E27FC236}">
                <a16:creationId xmlns:a16="http://schemas.microsoft.com/office/drawing/2014/main" id="{42910C81-E842-EF19-6DC1-C4AD0CCD6741}"/>
              </a:ext>
            </a:extLst>
          </p:cNvPr>
          <p:cNvGraphicFramePr>
            <a:graphicFrameLocks noGrp="1"/>
          </p:cNvGraphicFramePr>
          <p:nvPr/>
        </p:nvGraphicFramePr>
        <p:xfrm>
          <a:off x="5975742" y="5286638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5" name="Table 31">
            <a:extLst>
              <a:ext uri="{FF2B5EF4-FFF2-40B4-BE49-F238E27FC236}">
                <a16:creationId xmlns:a16="http://schemas.microsoft.com/office/drawing/2014/main" id="{40FCA6EC-C241-8D29-D358-41DC8865ED50}"/>
              </a:ext>
            </a:extLst>
          </p:cNvPr>
          <p:cNvGraphicFramePr>
            <a:graphicFrameLocks noGrp="1"/>
          </p:cNvGraphicFramePr>
          <p:nvPr/>
        </p:nvGraphicFramePr>
        <p:xfrm>
          <a:off x="641741" y="4798958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6" name="Table 31">
            <a:extLst>
              <a:ext uri="{FF2B5EF4-FFF2-40B4-BE49-F238E27FC236}">
                <a16:creationId xmlns:a16="http://schemas.microsoft.com/office/drawing/2014/main" id="{C2B99123-CBCA-E381-CAF1-B9EA8AB2AA12}"/>
              </a:ext>
            </a:extLst>
          </p:cNvPr>
          <p:cNvGraphicFramePr>
            <a:graphicFrameLocks noGrp="1"/>
          </p:cNvGraphicFramePr>
          <p:nvPr/>
        </p:nvGraphicFramePr>
        <p:xfrm>
          <a:off x="2405227" y="4798958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7" name="Table 31">
            <a:extLst>
              <a:ext uri="{FF2B5EF4-FFF2-40B4-BE49-F238E27FC236}">
                <a16:creationId xmlns:a16="http://schemas.microsoft.com/office/drawing/2014/main" id="{6343274D-AFD7-7B8A-FFB7-7AD9204BBE40}"/>
              </a:ext>
            </a:extLst>
          </p:cNvPr>
          <p:cNvGraphicFramePr>
            <a:graphicFrameLocks noGrp="1"/>
          </p:cNvGraphicFramePr>
          <p:nvPr/>
        </p:nvGraphicFramePr>
        <p:xfrm>
          <a:off x="4212256" y="4798958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8" name="Table 31">
            <a:extLst>
              <a:ext uri="{FF2B5EF4-FFF2-40B4-BE49-F238E27FC236}">
                <a16:creationId xmlns:a16="http://schemas.microsoft.com/office/drawing/2014/main" id="{52C6FBBE-3668-D87B-98C3-32AAC18707A5}"/>
              </a:ext>
            </a:extLst>
          </p:cNvPr>
          <p:cNvGraphicFramePr>
            <a:graphicFrameLocks noGrp="1"/>
          </p:cNvGraphicFramePr>
          <p:nvPr/>
        </p:nvGraphicFramePr>
        <p:xfrm>
          <a:off x="5975742" y="4779086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9" name="Table 31">
            <a:extLst>
              <a:ext uri="{FF2B5EF4-FFF2-40B4-BE49-F238E27FC236}">
                <a16:creationId xmlns:a16="http://schemas.microsoft.com/office/drawing/2014/main" id="{F16EC6D5-9FE5-81A7-C26A-6FE93C3F20D9}"/>
              </a:ext>
            </a:extLst>
          </p:cNvPr>
          <p:cNvGraphicFramePr>
            <a:graphicFrameLocks noGrp="1"/>
          </p:cNvGraphicFramePr>
          <p:nvPr/>
        </p:nvGraphicFramePr>
        <p:xfrm>
          <a:off x="641741" y="2677077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0" name="Table 31">
            <a:extLst>
              <a:ext uri="{FF2B5EF4-FFF2-40B4-BE49-F238E27FC236}">
                <a16:creationId xmlns:a16="http://schemas.microsoft.com/office/drawing/2014/main" id="{86115AC8-D6AB-A3CE-4C75-CDEFDB081541}"/>
              </a:ext>
            </a:extLst>
          </p:cNvPr>
          <p:cNvGraphicFramePr>
            <a:graphicFrameLocks noGrp="1"/>
          </p:cNvGraphicFramePr>
          <p:nvPr/>
        </p:nvGraphicFramePr>
        <p:xfrm>
          <a:off x="2405227" y="2677077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B3ECDB33-A833-8853-551C-FE49026B19CE}"/>
              </a:ext>
            </a:extLst>
          </p:cNvPr>
          <p:cNvGraphicFramePr>
            <a:graphicFrameLocks noGrp="1"/>
          </p:cNvGraphicFramePr>
          <p:nvPr/>
        </p:nvGraphicFramePr>
        <p:xfrm>
          <a:off x="4212256" y="2677077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D654C5F-0185-D597-65CC-D36E495F0A34}"/>
              </a:ext>
            </a:extLst>
          </p:cNvPr>
          <p:cNvGraphicFramePr>
            <a:graphicFrameLocks noGrp="1"/>
          </p:cNvGraphicFramePr>
          <p:nvPr/>
        </p:nvGraphicFramePr>
        <p:xfrm>
          <a:off x="5975742" y="2657205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4E37EF-9893-512F-A329-04352692181F}"/>
              </a:ext>
            </a:extLst>
          </p:cNvPr>
          <p:cNvSpPr txBox="1"/>
          <p:nvPr/>
        </p:nvSpPr>
        <p:spPr>
          <a:xfrm>
            <a:off x="880503" y="4201191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120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B6B22-42F6-2770-5FF6-CF4ECB0E2EF3}"/>
              </a:ext>
            </a:extLst>
          </p:cNvPr>
          <p:cNvSpPr txBox="1"/>
          <p:nvPr/>
        </p:nvSpPr>
        <p:spPr>
          <a:xfrm>
            <a:off x="2665760" y="4204903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52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48C6B-C910-F5EF-6508-2714B53CCF5C}"/>
              </a:ext>
            </a:extLst>
          </p:cNvPr>
          <p:cNvSpPr txBox="1"/>
          <p:nvPr/>
        </p:nvSpPr>
        <p:spPr>
          <a:xfrm>
            <a:off x="4451018" y="4195230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46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F576F-AE92-F0C3-A468-0EC8E2D039DE}"/>
              </a:ext>
            </a:extLst>
          </p:cNvPr>
          <p:cNvSpPr txBox="1"/>
          <p:nvPr/>
        </p:nvSpPr>
        <p:spPr>
          <a:xfrm>
            <a:off x="6236275" y="4204903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1B131-449C-F2E2-9756-59D5B987FD1E}"/>
              </a:ext>
            </a:extLst>
          </p:cNvPr>
          <p:cNvSpPr txBox="1"/>
          <p:nvPr/>
        </p:nvSpPr>
        <p:spPr>
          <a:xfrm>
            <a:off x="880503" y="3668779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87D02-5AA0-8CAB-FD79-ED696643A372}"/>
              </a:ext>
            </a:extLst>
          </p:cNvPr>
          <p:cNvSpPr txBox="1"/>
          <p:nvPr/>
        </p:nvSpPr>
        <p:spPr>
          <a:xfrm>
            <a:off x="2665760" y="3672491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6.5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11797-99C9-53B7-AA7B-96CE705C4759}"/>
              </a:ext>
            </a:extLst>
          </p:cNvPr>
          <p:cNvSpPr txBox="1"/>
          <p:nvPr/>
        </p:nvSpPr>
        <p:spPr>
          <a:xfrm>
            <a:off x="4451018" y="3662818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5.75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63341-C53E-06A0-C35C-DA03809464BB}"/>
              </a:ext>
            </a:extLst>
          </p:cNvPr>
          <p:cNvSpPr txBox="1"/>
          <p:nvPr/>
        </p:nvSpPr>
        <p:spPr>
          <a:xfrm>
            <a:off x="6236275" y="3672491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4.25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le 31">
            <a:extLst>
              <a:ext uri="{FF2B5EF4-FFF2-40B4-BE49-F238E27FC236}">
                <a16:creationId xmlns:a16="http://schemas.microsoft.com/office/drawing/2014/main" id="{43625584-EF5B-4316-C0F1-1CC9CDCA8B66}"/>
              </a:ext>
            </a:extLst>
          </p:cNvPr>
          <p:cNvGraphicFramePr>
            <a:graphicFrameLocks noGrp="1"/>
          </p:cNvGraphicFramePr>
          <p:nvPr/>
        </p:nvGraphicFramePr>
        <p:xfrm>
          <a:off x="7695290" y="5905224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" name="Table 31">
            <a:extLst>
              <a:ext uri="{FF2B5EF4-FFF2-40B4-BE49-F238E27FC236}">
                <a16:creationId xmlns:a16="http://schemas.microsoft.com/office/drawing/2014/main" id="{78828E87-3902-ACFD-9867-4C6D49454FE7}"/>
              </a:ext>
            </a:extLst>
          </p:cNvPr>
          <p:cNvGraphicFramePr>
            <a:graphicFrameLocks noGrp="1"/>
          </p:cNvGraphicFramePr>
          <p:nvPr/>
        </p:nvGraphicFramePr>
        <p:xfrm>
          <a:off x="7695290" y="5286638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4" name="Table 31">
            <a:extLst>
              <a:ext uri="{FF2B5EF4-FFF2-40B4-BE49-F238E27FC236}">
                <a16:creationId xmlns:a16="http://schemas.microsoft.com/office/drawing/2014/main" id="{26DA47CD-4E1C-C2F4-0ECB-A9A003325EF8}"/>
              </a:ext>
            </a:extLst>
          </p:cNvPr>
          <p:cNvGraphicFramePr>
            <a:graphicFrameLocks noGrp="1"/>
          </p:cNvGraphicFramePr>
          <p:nvPr/>
        </p:nvGraphicFramePr>
        <p:xfrm>
          <a:off x="7695290" y="4779086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7D90A3F-E3E8-D364-1C5A-7C58D736483B}"/>
              </a:ext>
            </a:extLst>
          </p:cNvPr>
          <p:cNvGraphicFramePr>
            <a:graphicFrameLocks noGrp="1"/>
          </p:cNvGraphicFramePr>
          <p:nvPr/>
        </p:nvGraphicFramePr>
        <p:xfrm>
          <a:off x="7695290" y="2657205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5E50E78-5379-5082-381D-1A422006A810}"/>
              </a:ext>
            </a:extLst>
          </p:cNvPr>
          <p:cNvSpPr txBox="1"/>
          <p:nvPr/>
        </p:nvSpPr>
        <p:spPr>
          <a:xfrm>
            <a:off x="7955823" y="4204903"/>
            <a:ext cx="446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274B1F-D26A-27EF-F817-E64F36BA8CF6}"/>
              </a:ext>
            </a:extLst>
          </p:cNvPr>
          <p:cNvSpPr txBox="1"/>
          <p:nvPr/>
        </p:nvSpPr>
        <p:spPr>
          <a:xfrm>
            <a:off x="7955823" y="3672491"/>
            <a:ext cx="51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13.75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925758-68D9-7992-395A-EF4EB58B9E99}"/>
              </a:ext>
            </a:extLst>
          </p:cNvPr>
          <p:cNvSpPr txBox="1"/>
          <p:nvPr/>
        </p:nvSpPr>
        <p:spPr>
          <a:xfrm>
            <a:off x="880503" y="3107161"/>
            <a:ext cx="601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0.75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2EF482-DD48-2E39-A35D-ED20F9B8206E}"/>
              </a:ext>
            </a:extLst>
          </p:cNvPr>
          <p:cNvSpPr txBox="1"/>
          <p:nvPr/>
        </p:nvSpPr>
        <p:spPr>
          <a:xfrm>
            <a:off x="2665760" y="3110873"/>
            <a:ext cx="51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0.001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0C2067-6AE2-F411-1838-B542AE28177A}"/>
              </a:ext>
            </a:extLst>
          </p:cNvPr>
          <p:cNvSpPr txBox="1"/>
          <p:nvPr/>
        </p:nvSpPr>
        <p:spPr>
          <a:xfrm>
            <a:off x="4451018" y="3101200"/>
            <a:ext cx="697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0.0007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1841C5-D0BC-CB59-CF98-94EA7EE5D528}"/>
              </a:ext>
            </a:extLst>
          </p:cNvPr>
          <p:cNvSpPr txBox="1"/>
          <p:nvPr/>
        </p:nvSpPr>
        <p:spPr>
          <a:xfrm>
            <a:off x="6236275" y="3110873"/>
            <a:ext cx="828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0.0002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F9E4D6-A164-1BC5-EBAA-5E9ADEA0A5B6}"/>
              </a:ext>
            </a:extLst>
          </p:cNvPr>
          <p:cNvSpPr txBox="1"/>
          <p:nvPr/>
        </p:nvSpPr>
        <p:spPr>
          <a:xfrm>
            <a:off x="7955823" y="3110873"/>
            <a:ext cx="51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0.237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AE7DEFA5-1EAC-751E-631D-2795F654F18D}"/>
              </a:ext>
            </a:extLst>
          </p:cNvPr>
          <p:cNvGraphicFramePr>
            <a:graphicFrameLocks noGrp="1"/>
          </p:cNvGraphicFramePr>
          <p:nvPr/>
        </p:nvGraphicFramePr>
        <p:xfrm>
          <a:off x="641741" y="2103263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2" name="Table 31">
            <a:extLst>
              <a:ext uri="{FF2B5EF4-FFF2-40B4-BE49-F238E27FC236}">
                <a16:creationId xmlns:a16="http://schemas.microsoft.com/office/drawing/2014/main" id="{038B8CED-DB25-3F4E-A10E-CB9B79B363EF}"/>
              </a:ext>
            </a:extLst>
          </p:cNvPr>
          <p:cNvGraphicFramePr>
            <a:graphicFrameLocks noGrp="1"/>
          </p:cNvGraphicFramePr>
          <p:nvPr/>
        </p:nvGraphicFramePr>
        <p:xfrm>
          <a:off x="2405227" y="2103263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3" name="Table 31">
            <a:extLst>
              <a:ext uri="{FF2B5EF4-FFF2-40B4-BE49-F238E27FC236}">
                <a16:creationId xmlns:a16="http://schemas.microsoft.com/office/drawing/2014/main" id="{B7C5C5C7-6738-2619-9108-2203C57DE965}"/>
              </a:ext>
            </a:extLst>
          </p:cNvPr>
          <p:cNvGraphicFramePr>
            <a:graphicFrameLocks noGrp="1"/>
          </p:cNvGraphicFramePr>
          <p:nvPr/>
        </p:nvGraphicFramePr>
        <p:xfrm>
          <a:off x="4212256" y="2103263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177CD47-B949-37AE-34EE-188FBBB4EB12}"/>
              </a:ext>
            </a:extLst>
          </p:cNvPr>
          <p:cNvGraphicFramePr>
            <a:graphicFrameLocks noGrp="1"/>
          </p:cNvGraphicFramePr>
          <p:nvPr/>
        </p:nvGraphicFramePr>
        <p:xfrm>
          <a:off x="5975742" y="2083391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80D9DDF-97BA-6CDC-59C9-A7333DC5DC28}"/>
              </a:ext>
            </a:extLst>
          </p:cNvPr>
          <p:cNvGraphicFramePr>
            <a:graphicFrameLocks noGrp="1"/>
          </p:cNvGraphicFramePr>
          <p:nvPr/>
        </p:nvGraphicFramePr>
        <p:xfrm>
          <a:off x="7695290" y="2083391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6" name="Table 31">
            <a:extLst>
              <a:ext uri="{FF2B5EF4-FFF2-40B4-BE49-F238E27FC236}">
                <a16:creationId xmlns:a16="http://schemas.microsoft.com/office/drawing/2014/main" id="{4595031E-16D0-10AB-96B1-FC6CAC1ABA07}"/>
              </a:ext>
            </a:extLst>
          </p:cNvPr>
          <p:cNvGraphicFramePr>
            <a:graphicFrameLocks noGrp="1"/>
          </p:cNvGraphicFramePr>
          <p:nvPr/>
        </p:nvGraphicFramePr>
        <p:xfrm>
          <a:off x="641740" y="991711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2DBA54B9-2087-2658-D7BF-1460E6EB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00192"/>
              </p:ext>
            </p:extLst>
          </p:nvPr>
        </p:nvGraphicFramePr>
        <p:xfrm>
          <a:off x="641740" y="362656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rgbClr val="ADA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rgbClr val="ADA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rgbClr val="ADA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rgbClr val="ADA32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rgbClr val="ADA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7" name="Table 31">
            <a:extLst>
              <a:ext uri="{FF2B5EF4-FFF2-40B4-BE49-F238E27FC236}">
                <a16:creationId xmlns:a16="http://schemas.microsoft.com/office/drawing/2014/main" id="{21EE0ED3-03C3-95F3-5BC3-ED75AC0A4194}"/>
              </a:ext>
            </a:extLst>
          </p:cNvPr>
          <p:cNvGraphicFramePr>
            <a:graphicFrameLocks noGrp="1"/>
          </p:cNvGraphicFramePr>
          <p:nvPr/>
        </p:nvGraphicFramePr>
        <p:xfrm>
          <a:off x="794140" y="1144111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47">
            <a:extLst>
              <a:ext uri="{FF2B5EF4-FFF2-40B4-BE49-F238E27FC236}">
                <a16:creationId xmlns:a16="http://schemas.microsoft.com/office/drawing/2014/main" id="{EDE3D939-727E-BCE8-509F-BD77F709B066}"/>
              </a:ext>
            </a:extLst>
          </p:cNvPr>
          <p:cNvGraphicFramePr>
            <a:graphicFrameLocks noGrp="1"/>
          </p:cNvGraphicFramePr>
          <p:nvPr/>
        </p:nvGraphicFramePr>
        <p:xfrm>
          <a:off x="5975743" y="138271"/>
          <a:ext cx="158106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01">
                  <a:extLst>
                    <a:ext uri="{9D8B030D-6E8A-4147-A177-3AD203B41FA5}">
                      <a16:colId xmlns:a16="http://schemas.microsoft.com/office/drawing/2014/main" val="2315388830"/>
                    </a:ext>
                  </a:extLst>
                </a:gridCol>
                <a:gridCol w="300916">
                  <a:extLst>
                    <a:ext uri="{9D8B030D-6E8A-4147-A177-3AD203B41FA5}">
                      <a16:colId xmlns:a16="http://schemas.microsoft.com/office/drawing/2014/main" val="403118076"/>
                    </a:ext>
                  </a:extLst>
                </a:gridCol>
                <a:gridCol w="282272">
                  <a:extLst>
                    <a:ext uri="{9D8B030D-6E8A-4147-A177-3AD203B41FA5}">
                      <a16:colId xmlns:a16="http://schemas.microsoft.com/office/drawing/2014/main" val="394827798"/>
                    </a:ext>
                  </a:extLst>
                </a:gridCol>
                <a:gridCol w="252155">
                  <a:extLst>
                    <a:ext uri="{9D8B030D-6E8A-4147-A177-3AD203B41FA5}">
                      <a16:colId xmlns:a16="http://schemas.microsoft.com/office/drawing/2014/main" val="1342601199"/>
                    </a:ext>
                  </a:extLst>
                </a:gridCol>
                <a:gridCol w="408122">
                  <a:extLst>
                    <a:ext uri="{9D8B030D-6E8A-4147-A177-3AD203B41FA5}">
                      <a16:colId xmlns:a16="http://schemas.microsoft.com/office/drawing/2014/main" val="386093956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8750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56206"/>
                  </a:ext>
                </a:extLst>
              </a:tr>
              <a:tr h="13822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72596"/>
                  </a:ext>
                </a:extLst>
              </a:tr>
              <a:tr h="12298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23207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8376DDCA-9E28-142E-6915-A70EDAAB2800}"/>
              </a:ext>
            </a:extLst>
          </p:cNvPr>
          <p:cNvGraphicFramePr>
            <a:graphicFrameLocks noGrp="1"/>
          </p:cNvGraphicFramePr>
          <p:nvPr/>
        </p:nvGraphicFramePr>
        <p:xfrm>
          <a:off x="794140" y="1144111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1A2D7DF3-B1C6-A43E-1F1E-128F0158D8F1}"/>
              </a:ext>
            </a:extLst>
          </p:cNvPr>
          <p:cNvGraphicFramePr>
            <a:graphicFrameLocks noGrp="1"/>
          </p:cNvGraphicFramePr>
          <p:nvPr/>
        </p:nvGraphicFramePr>
        <p:xfrm>
          <a:off x="1103660" y="1523266"/>
          <a:ext cx="11265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1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64</a:t>
                      </a:r>
                      <a:endParaRPr lang="en-IN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47">
            <a:extLst>
              <a:ext uri="{FF2B5EF4-FFF2-40B4-BE49-F238E27FC236}">
                <a16:creationId xmlns:a16="http://schemas.microsoft.com/office/drawing/2014/main" id="{324E9513-9021-C37C-2D92-09E59E7A4DF7}"/>
              </a:ext>
            </a:extLst>
          </p:cNvPr>
          <p:cNvGraphicFramePr>
            <a:graphicFrameLocks noGrp="1"/>
          </p:cNvGraphicFramePr>
          <p:nvPr/>
        </p:nvGraphicFramePr>
        <p:xfrm>
          <a:off x="6128143" y="290671"/>
          <a:ext cx="158106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01">
                  <a:extLst>
                    <a:ext uri="{9D8B030D-6E8A-4147-A177-3AD203B41FA5}">
                      <a16:colId xmlns:a16="http://schemas.microsoft.com/office/drawing/2014/main" val="2315388830"/>
                    </a:ext>
                  </a:extLst>
                </a:gridCol>
                <a:gridCol w="300916">
                  <a:extLst>
                    <a:ext uri="{9D8B030D-6E8A-4147-A177-3AD203B41FA5}">
                      <a16:colId xmlns:a16="http://schemas.microsoft.com/office/drawing/2014/main" val="403118076"/>
                    </a:ext>
                  </a:extLst>
                </a:gridCol>
                <a:gridCol w="282272">
                  <a:extLst>
                    <a:ext uri="{9D8B030D-6E8A-4147-A177-3AD203B41FA5}">
                      <a16:colId xmlns:a16="http://schemas.microsoft.com/office/drawing/2014/main" val="394827798"/>
                    </a:ext>
                  </a:extLst>
                </a:gridCol>
                <a:gridCol w="252155">
                  <a:extLst>
                    <a:ext uri="{9D8B030D-6E8A-4147-A177-3AD203B41FA5}">
                      <a16:colId xmlns:a16="http://schemas.microsoft.com/office/drawing/2014/main" val="1342601199"/>
                    </a:ext>
                  </a:extLst>
                </a:gridCol>
                <a:gridCol w="408122">
                  <a:extLst>
                    <a:ext uri="{9D8B030D-6E8A-4147-A177-3AD203B41FA5}">
                      <a16:colId xmlns:a16="http://schemas.microsoft.com/office/drawing/2014/main" val="386093956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8750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56206"/>
                  </a:ext>
                </a:extLst>
              </a:tr>
              <a:tr h="13822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72596"/>
                  </a:ext>
                </a:extLst>
              </a:tr>
              <a:tr h="12298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23207"/>
                  </a:ext>
                </a:extLst>
              </a:tr>
            </a:tbl>
          </a:graphicData>
        </a:graphic>
      </p:graphicFrame>
      <p:graphicFrame>
        <p:nvGraphicFramePr>
          <p:cNvPr id="63" name="Table 47">
            <a:extLst>
              <a:ext uri="{FF2B5EF4-FFF2-40B4-BE49-F238E27FC236}">
                <a16:creationId xmlns:a16="http://schemas.microsoft.com/office/drawing/2014/main" id="{E28F7E41-D927-C73D-7EF8-54E829FBB51F}"/>
              </a:ext>
            </a:extLst>
          </p:cNvPr>
          <p:cNvGraphicFramePr>
            <a:graphicFrameLocks noGrp="1"/>
          </p:cNvGraphicFramePr>
          <p:nvPr/>
        </p:nvGraphicFramePr>
        <p:xfrm>
          <a:off x="6677500" y="959584"/>
          <a:ext cx="158106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01">
                  <a:extLst>
                    <a:ext uri="{9D8B030D-6E8A-4147-A177-3AD203B41FA5}">
                      <a16:colId xmlns:a16="http://schemas.microsoft.com/office/drawing/2014/main" val="2315388830"/>
                    </a:ext>
                  </a:extLst>
                </a:gridCol>
                <a:gridCol w="300916">
                  <a:extLst>
                    <a:ext uri="{9D8B030D-6E8A-4147-A177-3AD203B41FA5}">
                      <a16:colId xmlns:a16="http://schemas.microsoft.com/office/drawing/2014/main" val="403118076"/>
                    </a:ext>
                  </a:extLst>
                </a:gridCol>
                <a:gridCol w="282272">
                  <a:extLst>
                    <a:ext uri="{9D8B030D-6E8A-4147-A177-3AD203B41FA5}">
                      <a16:colId xmlns:a16="http://schemas.microsoft.com/office/drawing/2014/main" val="394827798"/>
                    </a:ext>
                  </a:extLst>
                </a:gridCol>
                <a:gridCol w="252155">
                  <a:extLst>
                    <a:ext uri="{9D8B030D-6E8A-4147-A177-3AD203B41FA5}">
                      <a16:colId xmlns:a16="http://schemas.microsoft.com/office/drawing/2014/main" val="1342601199"/>
                    </a:ext>
                  </a:extLst>
                </a:gridCol>
                <a:gridCol w="408122">
                  <a:extLst>
                    <a:ext uri="{9D8B030D-6E8A-4147-A177-3AD203B41FA5}">
                      <a16:colId xmlns:a16="http://schemas.microsoft.com/office/drawing/2014/main" val="386093956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8750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56206"/>
                  </a:ext>
                </a:extLst>
              </a:tr>
              <a:tr h="13822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72596"/>
                  </a:ext>
                </a:extLst>
              </a:tr>
              <a:tr h="12298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2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67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ED9D9-7012-DBA9-C418-2E500743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9116"/>
            <a:ext cx="3762403" cy="5724567"/>
          </a:xfrm>
          <a:prstGeom prst="rect">
            <a:avLst/>
          </a:prstGeom>
        </p:spPr>
      </p:pic>
      <p:graphicFrame>
        <p:nvGraphicFramePr>
          <p:cNvPr id="6" name="Table 31">
            <a:extLst>
              <a:ext uri="{FF2B5EF4-FFF2-40B4-BE49-F238E27FC236}">
                <a16:creationId xmlns:a16="http://schemas.microsoft.com/office/drawing/2014/main" id="{6CB2C6C0-32E7-2089-C1FC-70059285A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78041"/>
              </p:ext>
            </p:extLst>
          </p:nvPr>
        </p:nvGraphicFramePr>
        <p:xfrm>
          <a:off x="2274597" y="4631595"/>
          <a:ext cx="13701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512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7" name="Table 31">
            <a:extLst>
              <a:ext uri="{FF2B5EF4-FFF2-40B4-BE49-F238E27FC236}">
                <a16:creationId xmlns:a16="http://schemas.microsoft.com/office/drawing/2014/main" id="{9A0BE009-B459-786C-0270-ACFA1BDAF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61837"/>
              </p:ext>
            </p:extLst>
          </p:nvPr>
        </p:nvGraphicFramePr>
        <p:xfrm>
          <a:off x="6168962" y="4454043"/>
          <a:ext cx="140675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43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0.7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0.7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10" name="Plus Sign 9">
            <a:extLst>
              <a:ext uri="{FF2B5EF4-FFF2-40B4-BE49-F238E27FC236}">
                <a16:creationId xmlns:a16="http://schemas.microsoft.com/office/drawing/2014/main" id="{1BEF7A03-CBCF-D2D8-995A-883FF2B7E5AF}"/>
              </a:ext>
            </a:extLst>
          </p:cNvPr>
          <p:cNvSpPr/>
          <p:nvPr/>
        </p:nvSpPr>
        <p:spPr>
          <a:xfrm>
            <a:off x="6730336" y="3677357"/>
            <a:ext cx="247408" cy="218526"/>
          </a:xfrm>
          <a:prstGeom prst="mathPlu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Table 31">
            <a:extLst>
              <a:ext uri="{FF2B5EF4-FFF2-40B4-BE49-F238E27FC236}">
                <a16:creationId xmlns:a16="http://schemas.microsoft.com/office/drawing/2014/main" id="{FB12024E-D56D-3104-3AE4-F071E7B95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26855"/>
              </p:ext>
            </p:extLst>
          </p:nvPr>
        </p:nvGraphicFramePr>
        <p:xfrm>
          <a:off x="7407211" y="3652043"/>
          <a:ext cx="137015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4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0.6</a:t>
                      </a:r>
                      <a:endParaRPr lang="en-IN" sz="1000" dirty="0"/>
                    </a:p>
                  </a:txBody>
                  <a:tcPr>
                    <a:solidFill>
                      <a:srgbClr val="ADA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</a:t>
                      </a:r>
                      <a:endParaRPr lang="en-IN" sz="1000" dirty="0"/>
                    </a:p>
                  </a:txBody>
                  <a:tcPr>
                    <a:solidFill>
                      <a:srgbClr val="ADA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rgbClr val="ADA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rgbClr val="ADA32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-0.2</a:t>
                      </a:r>
                      <a:endParaRPr lang="en-IN" sz="1000" dirty="0"/>
                    </a:p>
                  </a:txBody>
                  <a:tcPr>
                    <a:solidFill>
                      <a:srgbClr val="ADA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" name="Table 31">
            <a:extLst>
              <a:ext uri="{FF2B5EF4-FFF2-40B4-BE49-F238E27FC236}">
                <a16:creationId xmlns:a16="http://schemas.microsoft.com/office/drawing/2014/main" id="{41961AD2-41BF-6868-C8DC-9891F23F7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69691"/>
              </p:ext>
            </p:extLst>
          </p:nvPr>
        </p:nvGraphicFramePr>
        <p:xfrm>
          <a:off x="4930714" y="3652043"/>
          <a:ext cx="137015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1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0.1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0.9</a:t>
                      </a:r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9CDA970-B5C8-3D0C-4527-B893F5C29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962" y="5104739"/>
            <a:ext cx="190500" cy="3026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EB4B72-52AE-F12C-E17A-BDF8B4CE8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889" y="5085231"/>
            <a:ext cx="276968" cy="3089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4D8CB0-0B1D-D9B8-D600-50E0208FF8FD}"/>
              </a:ext>
            </a:extLst>
          </p:cNvPr>
          <p:cNvSpPr txBox="1"/>
          <p:nvPr/>
        </p:nvSpPr>
        <p:spPr>
          <a:xfrm>
            <a:off x="6609040" y="5104739"/>
            <a:ext cx="47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0.7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5E2AF-28ED-6777-8448-86FD4EF16C5A}"/>
              </a:ext>
            </a:extLst>
          </p:cNvPr>
          <p:cNvSpPr txBox="1"/>
          <p:nvPr/>
        </p:nvSpPr>
        <p:spPr>
          <a:xfrm>
            <a:off x="8099589" y="5104739"/>
            <a:ext cx="47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</a:t>
            </a:r>
            <a:endParaRPr lang="en-IN" sz="1200" dirty="0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D6686A4A-A754-3416-1D5D-E0F1AADA816A}"/>
              </a:ext>
            </a:extLst>
          </p:cNvPr>
          <p:cNvSpPr/>
          <p:nvPr/>
        </p:nvSpPr>
        <p:spPr>
          <a:xfrm>
            <a:off x="6438900" y="5104739"/>
            <a:ext cx="170140" cy="27699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3F2F2BFF-DD0D-9877-A73A-B77AB244927B}"/>
              </a:ext>
            </a:extLst>
          </p:cNvPr>
          <p:cNvSpPr/>
          <p:nvPr/>
        </p:nvSpPr>
        <p:spPr>
          <a:xfrm>
            <a:off x="7922148" y="5104739"/>
            <a:ext cx="170140" cy="27699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7A00A0-E397-2076-075D-25123B54B917}"/>
              </a:ext>
            </a:extLst>
          </p:cNvPr>
          <p:cNvSpPr txBox="1"/>
          <p:nvPr/>
        </p:nvSpPr>
        <p:spPr>
          <a:xfrm>
            <a:off x="5426528" y="30723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LayerNorm</a:t>
            </a:r>
            <a:r>
              <a:rPr lang="en-IN" dirty="0"/>
              <a:t>(x + Sublayer(x))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E5D86E-C4CE-618A-EF45-CC9DCEE1E057}"/>
                  </a:ext>
                </a:extLst>
              </p:cNvPr>
              <p:cNvSpPr txBox="1"/>
              <p:nvPr/>
            </p:nvSpPr>
            <p:spPr>
              <a:xfrm>
                <a:off x="8382000" y="3019560"/>
                <a:ext cx="1164101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E5D86E-C4CE-618A-EF45-CC9DCEE1E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019560"/>
                <a:ext cx="1164101" cy="474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31">
            <a:extLst>
              <a:ext uri="{FF2B5EF4-FFF2-40B4-BE49-F238E27FC236}">
                <a16:creationId xmlns:a16="http://schemas.microsoft.com/office/drawing/2014/main" id="{CEECAA5E-142A-3A20-263F-334D9AB05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52934"/>
              </p:ext>
            </p:extLst>
          </p:nvPr>
        </p:nvGraphicFramePr>
        <p:xfrm>
          <a:off x="6183620" y="5509403"/>
          <a:ext cx="140675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43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39945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43602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r>
                        <a:rPr lang="en-US" sz="1000" dirty="0"/>
                        <a:t>0.2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0.2</a:t>
                      </a:r>
                      <a:endParaRPr lang="en-IN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752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D8844B7-6B61-0754-FCCD-081AD5030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60035"/>
              </p:ext>
            </p:extLst>
          </p:nvPr>
        </p:nvGraphicFramePr>
        <p:xfrm>
          <a:off x="889001" y="2209800"/>
          <a:ext cx="4118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42">
                  <a:extLst>
                    <a:ext uri="{9D8B030D-6E8A-4147-A177-3AD203B41FA5}">
                      <a16:colId xmlns:a16="http://schemas.microsoft.com/office/drawing/2014/main" val="2631978109"/>
                    </a:ext>
                  </a:extLst>
                </a:gridCol>
              </a:tblGrid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034579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8236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70020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4417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71878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63D1CC4F-D930-92D0-7437-A0718B10B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76786"/>
              </p:ext>
            </p:extLst>
          </p:nvPr>
        </p:nvGraphicFramePr>
        <p:xfrm>
          <a:off x="1041401" y="2362200"/>
          <a:ext cx="4118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42">
                  <a:extLst>
                    <a:ext uri="{9D8B030D-6E8A-4147-A177-3AD203B41FA5}">
                      <a16:colId xmlns:a16="http://schemas.microsoft.com/office/drawing/2014/main" val="2631978109"/>
                    </a:ext>
                  </a:extLst>
                </a:gridCol>
              </a:tblGrid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034579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8236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70020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4417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71878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F020C805-19B3-75FF-FFAE-306C6EBC9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76786"/>
              </p:ext>
            </p:extLst>
          </p:nvPr>
        </p:nvGraphicFramePr>
        <p:xfrm>
          <a:off x="1193801" y="2514600"/>
          <a:ext cx="4118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42">
                  <a:extLst>
                    <a:ext uri="{9D8B030D-6E8A-4147-A177-3AD203B41FA5}">
                      <a16:colId xmlns:a16="http://schemas.microsoft.com/office/drawing/2014/main" val="2631978109"/>
                    </a:ext>
                  </a:extLst>
                </a:gridCol>
              </a:tblGrid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034579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8236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70020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4417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71878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168F5319-B9CD-D619-A924-92AC25B17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76786"/>
              </p:ext>
            </p:extLst>
          </p:nvPr>
        </p:nvGraphicFramePr>
        <p:xfrm>
          <a:off x="1346201" y="2667000"/>
          <a:ext cx="4118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42">
                  <a:extLst>
                    <a:ext uri="{9D8B030D-6E8A-4147-A177-3AD203B41FA5}">
                      <a16:colId xmlns:a16="http://schemas.microsoft.com/office/drawing/2014/main" val="2631978109"/>
                    </a:ext>
                  </a:extLst>
                </a:gridCol>
              </a:tblGrid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034579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8236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70020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4417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71878"/>
                  </a:ext>
                </a:extLst>
              </a:tr>
            </a:tbl>
          </a:graphicData>
        </a:graphic>
      </p:graphicFrame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5B4AAE41-2DB6-114A-FA34-7DA98F2C5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27517"/>
              </p:ext>
            </p:extLst>
          </p:nvPr>
        </p:nvGraphicFramePr>
        <p:xfrm>
          <a:off x="1498601" y="2819400"/>
          <a:ext cx="40671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2631978109"/>
                    </a:ext>
                  </a:extLst>
                </a:gridCol>
              </a:tblGrid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034579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8236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70020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4417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71878"/>
                  </a:ext>
                </a:extLst>
              </a:tr>
            </a:tbl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EE6F7351-F9FB-CE65-BDE0-39A0F8BDAFEB}"/>
              </a:ext>
            </a:extLst>
          </p:cNvPr>
          <p:cNvSpPr/>
          <p:nvPr/>
        </p:nvSpPr>
        <p:spPr>
          <a:xfrm>
            <a:off x="3788229" y="1185182"/>
            <a:ext cx="522514" cy="517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2CEA36-2B44-04DB-F816-6415A18172FD}"/>
              </a:ext>
            </a:extLst>
          </p:cNvPr>
          <p:cNvSpPr/>
          <p:nvPr/>
        </p:nvSpPr>
        <p:spPr>
          <a:xfrm>
            <a:off x="3788229" y="2144486"/>
            <a:ext cx="522514" cy="517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FC866B-37FC-0F1D-4A3D-6AAECAA10872}"/>
              </a:ext>
            </a:extLst>
          </p:cNvPr>
          <p:cNvSpPr/>
          <p:nvPr/>
        </p:nvSpPr>
        <p:spPr>
          <a:xfrm>
            <a:off x="3788229" y="3018064"/>
            <a:ext cx="522514" cy="517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959C4F-AF47-7F4F-24F8-94CA2653C45E}"/>
              </a:ext>
            </a:extLst>
          </p:cNvPr>
          <p:cNvSpPr/>
          <p:nvPr/>
        </p:nvSpPr>
        <p:spPr>
          <a:xfrm>
            <a:off x="3788229" y="4895850"/>
            <a:ext cx="522514" cy="517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D80CB5-947E-5013-20B4-E008E2DE19F5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4049486" y="3535135"/>
            <a:ext cx="0" cy="136071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AF7C24D-F664-EA17-C981-1832D8D8B0FB}"/>
              </a:ext>
            </a:extLst>
          </p:cNvPr>
          <p:cNvSpPr/>
          <p:nvPr/>
        </p:nvSpPr>
        <p:spPr>
          <a:xfrm>
            <a:off x="6104406" y="1604282"/>
            <a:ext cx="522514" cy="517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684148-2583-DFC8-3B21-C31DE2A4C4D8}"/>
              </a:ext>
            </a:extLst>
          </p:cNvPr>
          <p:cNvSpPr/>
          <p:nvPr/>
        </p:nvSpPr>
        <p:spPr>
          <a:xfrm>
            <a:off x="6107047" y="2639785"/>
            <a:ext cx="522514" cy="517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A6221EA-A064-49A4-DE93-1D42C55019EB}"/>
              </a:ext>
            </a:extLst>
          </p:cNvPr>
          <p:cNvSpPr/>
          <p:nvPr/>
        </p:nvSpPr>
        <p:spPr>
          <a:xfrm>
            <a:off x="6104406" y="4542063"/>
            <a:ext cx="522514" cy="517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1EF933-6ADC-4EFC-9CA6-5ACB9A8FD978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6365663" y="3156856"/>
            <a:ext cx="2641" cy="138520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A60E4D-6637-5F04-19B8-8992B509A0DD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1905319" y="1443718"/>
            <a:ext cx="1882910" cy="19852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6AB34C-7E9A-14C9-E5BE-D09135703FE3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1905319" y="2403022"/>
            <a:ext cx="1882910" cy="1025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38E98D-248F-82D4-9064-652FB4741FCD}"/>
              </a:ext>
            </a:extLst>
          </p:cNvPr>
          <p:cNvCxnSpPr>
            <a:cxnSpLocks/>
            <a:stCxn id="30" idx="3"/>
            <a:endCxn id="34" idx="2"/>
          </p:cNvCxnSpPr>
          <p:nvPr/>
        </p:nvCxnSpPr>
        <p:spPr>
          <a:xfrm>
            <a:off x="1905319" y="3429000"/>
            <a:ext cx="1882910" cy="1725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163D2C-D500-0F82-69B7-E7C663FC8709}"/>
              </a:ext>
            </a:extLst>
          </p:cNvPr>
          <p:cNvCxnSpPr>
            <a:cxnSpLocks/>
            <a:stCxn id="30" idx="3"/>
            <a:endCxn id="33" idx="2"/>
          </p:cNvCxnSpPr>
          <p:nvPr/>
        </p:nvCxnSpPr>
        <p:spPr>
          <a:xfrm flipV="1">
            <a:off x="1905319" y="3276600"/>
            <a:ext cx="1882910" cy="152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655946-1095-5E58-EDAE-54E61C25C4B0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4310743" y="1443718"/>
            <a:ext cx="1793663" cy="419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D96AA7-5FF8-5836-79AE-FF56ACF8E7CA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4310743" y="1443718"/>
            <a:ext cx="1796304" cy="1454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F89566-EB11-19CC-6A15-1DA2CD008FD5}"/>
              </a:ext>
            </a:extLst>
          </p:cNvPr>
          <p:cNvCxnSpPr>
            <a:cxnSpLocks/>
            <a:stCxn id="31" idx="6"/>
            <a:endCxn id="40" idx="3"/>
          </p:cNvCxnSpPr>
          <p:nvPr/>
        </p:nvCxnSpPr>
        <p:spPr>
          <a:xfrm>
            <a:off x="4310743" y="1443718"/>
            <a:ext cx="1870183" cy="3539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9B7D21-AF40-CD08-82AB-ADB3EB07A4EA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 flipV="1">
            <a:off x="4310743" y="1862818"/>
            <a:ext cx="1793663" cy="540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05F0B4-A81C-C926-8D56-D80231D6501C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 flipV="1">
            <a:off x="4310743" y="1862818"/>
            <a:ext cx="1793663" cy="1413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E9CC4A-9073-71EC-CD85-7CC75BB8FB6A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 flipV="1">
            <a:off x="4310743" y="1862818"/>
            <a:ext cx="1793663" cy="3291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2F8CABD-3956-89D8-1A89-7E88AE05607B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4310743" y="2898321"/>
            <a:ext cx="1796304" cy="2256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505D40C-674F-BB90-D4F3-ACC076887665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 flipV="1">
            <a:off x="4310743" y="4800599"/>
            <a:ext cx="1793663" cy="3537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71E4D7-A29B-4AAA-ED16-727C1EF4D4D1}"/>
              </a:ext>
            </a:extLst>
          </p:cNvPr>
          <p:cNvCxnSpPr>
            <a:cxnSpLocks/>
            <a:stCxn id="33" idx="6"/>
            <a:endCxn id="40" idx="2"/>
          </p:cNvCxnSpPr>
          <p:nvPr/>
        </p:nvCxnSpPr>
        <p:spPr>
          <a:xfrm>
            <a:off x="4310743" y="3276600"/>
            <a:ext cx="1793663" cy="1523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2">
            <a:extLst>
              <a:ext uri="{FF2B5EF4-FFF2-40B4-BE49-F238E27FC236}">
                <a16:creationId xmlns:a16="http://schemas.microsoft.com/office/drawing/2014/main" id="{F1A26F9E-4089-808A-024C-B11203121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83267"/>
              </p:ext>
            </p:extLst>
          </p:nvPr>
        </p:nvGraphicFramePr>
        <p:xfrm>
          <a:off x="8503558" y="2558142"/>
          <a:ext cx="4118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42">
                  <a:extLst>
                    <a:ext uri="{9D8B030D-6E8A-4147-A177-3AD203B41FA5}">
                      <a16:colId xmlns:a16="http://schemas.microsoft.com/office/drawing/2014/main" val="2631978109"/>
                    </a:ext>
                  </a:extLst>
                </a:gridCol>
              </a:tblGrid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034579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8236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70020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4417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71878"/>
                  </a:ext>
                </a:extLst>
              </a:tr>
            </a:tbl>
          </a:graphicData>
        </a:graphic>
      </p:graphicFrame>
      <p:graphicFrame>
        <p:nvGraphicFramePr>
          <p:cNvPr id="98" name="Table 2">
            <a:extLst>
              <a:ext uri="{FF2B5EF4-FFF2-40B4-BE49-F238E27FC236}">
                <a16:creationId xmlns:a16="http://schemas.microsoft.com/office/drawing/2014/main" id="{BC013FCC-94AF-4294-3465-998B263A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82782"/>
              </p:ext>
            </p:extLst>
          </p:nvPr>
        </p:nvGraphicFramePr>
        <p:xfrm>
          <a:off x="8655958" y="2710542"/>
          <a:ext cx="4118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42">
                  <a:extLst>
                    <a:ext uri="{9D8B030D-6E8A-4147-A177-3AD203B41FA5}">
                      <a16:colId xmlns:a16="http://schemas.microsoft.com/office/drawing/2014/main" val="2631978109"/>
                    </a:ext>
                  </a:extLst>
                </a:gridCol>
              </a:tblGrid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034579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8236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70020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4417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71878"/>
                  </a:ext>
                </a:extLst>
              </a:tr>
            </a:tbl>
          </a:graphicData>
        </a:graphic>
      </p:graphicFrame>
      <p:graphicFrame>
        <p:nvGraphicFramePr>
          <p:cNvPr id="99" name="Table 2">
            <a:extLst>
              <a:ext uri="{FF2B5EF4-FFF2-40B4-BE49-F238E27FC236}">
                <a16:creationId xmlns:a16="http://schemas.microsoft.com/office/drawing/2014/main" id="{D89F2D6C-A41E-4FE9-96EB-646FDBD51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36111"/>
              </p:ext>
            </p:extLst>
          </p:nvPr>
        </p:nvGraphicFramePr>
        <p:xfrm>
          <a:off x="8808358" y="2862942"/>
          <a:ext cx="4118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42">
                  <a:extLst>
                    <a:ext uri="{9D8B030D-6E8A-4147-A177-3AD203B41FA5}">
                      <a16:colId xmlns:a16="http://schemas.microsoft.com/office/drawing/2014/main" val="2631978109"/>
                    </a:ext>
                  </a:extLst>
                </a:gridCol>
              </a:tblGrid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034579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8236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70020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4417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71878"/>
                  </a:ext>
                </a:extLst>
              </a:tr>
            </a:tbl>
          </a:graphicData>
        </a:graphic>
      </p:graphicFrame>
      <p:graphicFrame>
        <p:nvGraphicFramePr>
          <p:cNvPr id="100" name="Table 2">
            <a:extLst>
              <a:ext uri="{FF2B5EF4-FFF2-40B4-BE49-F238E27FC236}">
                <a16:creationId xmlns:a16="http://schemas.microsoft.com/office/drawing/2014/main" id="{4997988E-911F-4833-4E61-40E3635B5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00260"/>
              </p:ext>
            </p:extLst>
          </p:nvPr>
        </p:nvGraphicFramePr>
        <p:xfrm>
          <a:off x="8960758" y="3015342"/>
          <a:ext cx="4118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42">
                  <a:extLst>
                    <a:ext uri="{9D8B030D-6E8A-4147-A177-3AD203B41FA5}">
                      <a16:colId xmlns:a16="http://schemas.microsoft.com/office/drawing/2014/main" val="2631978109"/>
                    </a:ext>
                  </a:extLst>
                </a:gridCol>
              </a:tblGrid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034579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8236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70020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4417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71878"/>
                  </a:ext>
                </a:extLst>
              </a:tr>
            </a:tbl>
          </a:graphicData>
        </a:graphic>
      </p:graphicFrame>
      <p:graphicFrame>
        <p:nvGraphicFramePr>
          <p:cNvPr id="101" name="Table 2">
            <a:extLst>
              <a:ext uri="{FF2B5EF4-FFF2-40B4-BE49-F238E27FC236}">
                <a16:creationId xmlns:a16="http://schemas.microsoft.com/office/drawing/2014/main" id="{9728A410-E15B-5A95-A788-888637F77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60202"/>
              </p:ext>
            </p:extLst>
          </p:nvPr>
        </p:nvGraphicFramePr>
        <p:xfrm>
          <a:off x="9113158" y="3167742"/>
          <a:ext cx="40671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2631978109"/>
                    </a:ext>
                  </a:extLst>
                </a:gridCol>
              </a:tblGrid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034579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8236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70020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44171"/>
                  </a:ext>
                </a:extLst>
              </a:tr>
              <a:tr h="22291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71878"/>
                  </a:ext>
                </a:extLst>
              </a:tr>
            </a:tbl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BC08DB7-07B7-A3CF-F930-8919A6977C05}"/>
              </a:ext>
            </a:extLst>
          </p:cNvPr>
          <p:cNvCxnSpPr>
            <a:cxnSpLocks/>
            <a:stCxn id="37" idx="6"/>
            <a:endCxn id="97" idx="1"/>
          </p:cNvCxnSpPr>
          <p:nvPr/>
        </p:nvCxnSpPr>
        <p:spPr>
          <a:xfrm>
            <a:off x="6626920" y="1862818"/>
            <a:ext cx="1876638" cy="1304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27ED998-E278-7748-8FD5-9D4AD9A2852D}"/>
              </a:ext>
            </a:extLst>
          </p:cNvPr>
          <p:cNvCxnSpPr>
            <a:cxnSpLocks/>
            <a:stCxn id="38" idx="6"/>
            <a:endCxn id="97" idx="1"/>
          </p:cNvCxnSpPr>
          <p:nvPr/>
        </p:nvCxnSpPr>
        <p:spPr>
          <a:xfrm>
            <a:off x="6629561" y="2898321"/>
            <a:ext cx="1873997" cy="26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65AE5AA-1C3C-D977-429A-6509AA72FA1F}"/>
              </a:ext>
            </a:extLst>
          </p:cNvPr>
          <p:cNvCxnSpPr>
            <a:cxnSpLocks/>
            <a:stCxn id="40" idx="6"/>
            <a:endCxn id="97" idx="1"/>
          </p:cNvCxnSpPr>
          <p:nvPr/>
        </p:nvCxnSpPr>
        <p:spPr>
          <a:xfrm flipV="1">
            <a:off x="6626920" y="3167742"/>
            <a:ext cx="1876638" cy="1632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F9A0365B-7FC2-E364-944B-CFF504AC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360" y="1862817"/>
            <a:ext cx="2439677" cy="3113492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0A8064BB-2DD1-E062-4E05-E941BE62E313}"/>
              </a:ext>
            </a:extLst>
          </p:cNvPr>
          <p:cNvSpPr/>
          <p:nvPr/>
        </p:nvSpPr>
        <p:spPr>
          <a:xfrm>
            <a:off x="10266401" y="2018142"/>
            <a:ext cx="1620000" cy="108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A6A1E-C0C4-C6AA-65BB-1FCCA61F6856}"/>
              </a:ext>
            </a:extLst>
          </p:cNvPr>
          <p:cNvSpPr/>
          <p:nvPr/>
        </p:nvSpPr>
        <p:spPr>
          <a:xfrm>
            <a:off x="957920" y="2492966"/>
            <a:ext cx="1164785" cy="1792293"/>
          </a:xfrm>
          <a:prstGeom prst="rect">
            <a:avLst/>
          </a:prstGeom>
          <a:solidFill>
            <a:srgbClr val="E8F5E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72E1-5D05-8A11-7160-3A6C5AE793A4}"/>
              </a:ext>
            </a:extLst>
          </p:cNvPr>
          <p:cNvSpPr/>
          <p:nvPr/>
        </p:nvSpPr>
        <p:spPr>
          <a:xfrm>
            <a:off x="2545924" y="1870770"/>
            <a:ext cx="1220547" cy="2414489"/>
          </a:xfrm>
          <a:prstGeom prst="rect">
            <a:avLst/>
          </a:prstGeom>
          <a:solidFill>
            <a:srgbClr val="FBE8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5FB69F-F4FD-9735-ED47-1D5AD6604C7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750593" y="2282685"/>
            <a:ext cx="585049" cy="1005611"/>
          </a:xfrm>
          <a:prstGeom prst="bentConnector4">
            <a:avLst>
              <a:gd name="adj1" fmla="val -39074"/>
              <a:gd name="adj2" fmla="val 7895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FA8EF8-AA99-36D7-89FB-CF282DF4EF6B}"/>
              </a:ext>
            </a:extLst>
          </p:cNvPr>
          <p:cNvSpPr/>
          <p:nvPr/>
        </p:nvSpPr>
        <p:spPr>
          <a:xfrm>
            <a:off x="957920" y="5600699"/>
            <a:ext cx="113755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9549804-DEA6-F0CD-847C-BD5432987456}"/>
              </a:ext>
            </a:extLst>
          </p:cNvPr>
          <p:cNvSpPr/>
          <p:nvPr/>
        </p:nvSpPr>
        <p:spPr>
          <a:xfrm>
            <a:off x="1349890" y="5093078"/>
            <a:ext cx="353616" cy="297121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0F569-D06B-6368-B6AB-6E1F56E1A517}"/>
              </a:ext>
            </a:extLst>
          </p:cNvPr>
          <p:cNvSpPr/>
          <p:nvPr/>
        </p:nvSpPr>
        <p:spPr>
          <a:xfrm>
            <a:off x="179483" y="5008283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3AA03-7A05-4821-D98A-0126C82F3B65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1186410" y="5241639"/>
            <a:ext cx="210352" cy="2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C1F8-F26F-640C-997D-C23E772170E3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H="1" flipV="1">
            <a:off x="1526698" y="5350816"/>
            <a:ext cx="1" cy="249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0F378-2573-D175-9BE9-D6D5666CADF3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1526698" y="4285259"/>
            <a:ext cx="13615" cy="847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784C4-589C-67C7-EB1E-895E7B59FD03}"/>
              </a:ext>
            </a:extLst>
          </p:cNvPr>
          <p:cNvSpPr/>
          <p:nvPr/>
        </p:nvSpPr>
        <p:spPr>
          <a:xfrm>
            <a:off x="2541828" y="5600699"/>
            <a:ext cx="119201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Embedding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(shifted right)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D7B7312F-99E0-0D9D-325C-21C948C7C5FF}"/>
              </a:ext>
            </a:extLst>
          </p:cNvPr>
          <p:cNvSpPr/>
          <p:nvPr/>
        </p:nvSpPr>
        <p:spPr>
          <a:xfrm>
            <a:off x="2939960" y="5083070"/>
            <a:ext cx="397335" cy="317135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solidFill>
                  <a:srgbClr val="E7E6E6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EF062-F1E7-11F7-4CB8-26DED1EDF135}"/>
              </a:ext>
            </a:extLst>
          </p:cNvPr>
          <p:cNvSpPr/>
          <p:nvPr/>
        </p:nvSpPr>
        <p:spPr>
          <a:xfrm>
            <a:off x="1781310" y="5008283"/>
            <a:ext cx="1020530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5CA89-AC27-784F-DC60-56B554257A4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2801840" y="5241638"/>
            <a:ext cx="190787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CE01C-E647-3F3B-E964-ACA9A1158C8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V="1">
            <a:off x="3137836" y="5358169"/>
            <a:ext cx="792" cy="242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8CAD4-D827-7D4A-45D6-84F20E46BBC0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V="1">
            <a:off x="3138628" y="4285259"/>
            <a:ext cx="17570" cy="83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0C84-7A95-53C7-B5F3-1095387C4348}"/>
              </a:ext>
            </a:extLst>
          </p:cNvPr>
          <p:cNvSpPr/>
          <p:nvPr/>
        </p:nvSpPr>
        <p:spPr>
          <a:xfrm>
            <a:off x="2541828" y="218999"/>
            <a:ext cx="1207627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probabilities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ECD92-00D7-35A2-2C10-77CAD82D9EEC}"/>
              </a:ext>
            </a:extLst>
          </p:cNvPr>
          <p:cNvSpPr/>
          <p:nvPr/>
        </p:nvSpPr>
        <p:spPr>
          <a:xfrm>
            <a:off x="2545923" y="1184970"/>
            <a:ext cx="1203532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B0FA4-0DBC-2440-93E9-2086C4B8CF3A}"/>
              </a:ext>
            </a:extLst>
          </p:cNvPr>
          <p:cNvCxnSpPr>
            <a:cxnSpLocks/>
            <a:stCxn id="5" idx="0"/>
            <a:endCxn id="34" idx="2"/>
          </p:cNvCxnSpPr>
          <p:nvPr/>
        </p:nvCxnSpPr>
        <p:spPr>
          <a:xfrm flipH="1" flipV="1">
            <a:off x="3147689" y="1694268"/>
            <a:ext cx="8509" cy="1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B0B2D-DFC8-C40D-7FD9-2115BD7EA65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3145642" y="728297"/>
            <a:ext cx="2047" cy="45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7E0932-C12C-EB3D-18A0-3DC5B0974DA7}"/>
              </a:ext>
            </a:extLst>
          </p:cNvPr>
          <p:cNvSpPr/>
          <p:nvPr/>
        </p:nvSpPr>
        <p:spPr>
          <a:xfrm>
            <a:off x="188085" y="4413720"/>
            <a:ext cx="1006927" cy="47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contextual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DED927-BE17-6204-CF40-1DAB3C8A1103}"/>
              </a:ext>
            </a:extLst>
          </p:cNvPr>
          <p:cNvCxnSpPr>
            <a:stCxn id="49" idx="3"/>
          </p:cNvCxnSpPr>
          <p:nvPr/>
        </p:nvCxnSpPr>
        <p:spPr>
          <a:xfrm>
            <a:off x="1195012" y="4649223"/>
            <a:ext cx="34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The Illustrated Transformer – Jay Alammar – Visualizing machine learning  one concept at a time.">
            <a:extLst>
              <a:ext uri="{FF2B5EF4-FFF2-40B4-BE49-F238E27FC236}">
                <a16:creationId xmlns:a16="http://schemas.microsoft.com/office/drawing/2014/main" id="{E831AFA5-A557-3AFE-64F6-1A7E5CAFA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43" y="1129393"/>
            <a:ext cx="7063839" cy="459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24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A6A1E-C0C4-C6AA-65BB-1FCCA61F6856}"/>
              </a:ext>
            </a:extLst>
          </p:cNvPr>
          <p:cNvSpPr/>
          <p:nvPr/>
        </p:nvSpPr>
        <p:spPr>
          <a:xfrm>
            <a:off x="930692" y="2763378"/>
            <a:ext cx="1164785" cy="1792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72E1-5D05-8A11-7160-3A6C5AE793A4}"/>
              </a:ext>
            </a:extLst>
          </p:cNvPr>
          <p:cNvSpPr/>
          <p:nvPr/>
        </p:nvSpPr>
        <p:spPr>
          <a:xfrm>
            <a:off x="2518696" y="2141182"/>
            <a:ext cx="1220547" cy="2414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5FB69F-F4FD-9735-ED47-1D5AD6604C7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723365" y="2553097"/>
            <a:ext cx="585049" cy="1005611"/>
          </a:xfrm>
          <a:prstGeom prst="bentConnector4">
            <a:avLst>
              <a:gd name="adj1" fmla="val -39074"/>
              <a:gd name="adj2" fmla="val 7895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FA8EF8-AA99-36D7-89FB-CF282DF4EF6B}"/>
              </a:ext>
            </a:extLst>
          </p:cNvPr>
          <p:cNvSpPr/>
          <p:nvPr/>
        </p:nvSpPr>
        <p:spPr>
          <a:xfrm>
            <a:off x="957920" y="5600699"/>
            <a:ext cx="1137558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Embedding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9549804-DEA6-F0CD-847C-BD5432987456}"/>
              </a:ext>
            </a:extLst>
          </p:cNvPr>
          <p:cNvSpPr/>
          <p:nvPr/>
        </p:nvSpPr>
        <p:spPr>
          <a:xfrm>
            <a:off x="1349890" y="4940569"/>
            <a:ext cx="353616" cy="297121"/>
          </a:xfrm>
          <a:prstGeom prst="mathPlus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0F569-D06B-6368-B6AB-6E1F56E1A517}"/>
              </a:ext>
            </a:extLst>
          </p:cNvPr>
          <p:cNvSpPr/>
          <p:nvPr/>
        </p:nvSpPr>
        <p:spPr>
          <a:xfrm>
            <a:off x="175103" y="4853627"/>
            <a:ext cx="1006927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Positional Embedding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3AA03-7A05-4821-D98A-0126C82F3B65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>
            <a:off x="1182030" y="5089130"/>
            <a:ext cx="214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C1F8-F26F-640C-997D-C23E772170E3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H="1" flipV="1">
            <a:off x="1526698" y="5198307"/>
            <a:ext cx="1" cy="402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0F378-2573-D175-9BE9-D6D5666CADF3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H="1" flipV="1">
            <a:off x="1513085" y="4555671"/>
            <a:ext cx="13613" cy="424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784C4-589C-67C7-EB1E-895E7B59FD03}"/>
              </a:ext>
            </a:extLst>
          </p:cNvPr>
          <p:cNvSpPr/>
          <p:nvPr/>
        </p:nvSpPr>
        <p:spPr>
          <a:xfrm>
            <a:off x="2547228" y="5600699"/>
            <a:ext cx="119201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Embedding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(shifted right)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D7B7312F-99E0-0D9D-325C-21C948C7C5FF}"/>
              </a:ext>
            </a:extLst>
          </p:cNvPr>
          <p:cNvSpPr/>
          <p:nvPr/>
        </p:nvSpPr>
        <p:spPr>
          <a:xfrm>
            <a:off x="2944567" y="4930561"/>
            <a:ext cx="397335" cy="317135"/>
          </a:xfrm>
          <a:prstGeom prst="mathPlus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EF062-F1E7-11F7-4CB8-26DED1EDF135}"/>
              </a:ext>
            </a:extLst>
          </p:cNvPr>
          <p:cNvSpPr/>
          <p:nvPr/>
        </p:nvSpPr>
        <p:spPr>
          <a:xfrm>
            <a:off x="1779092" y="4867106"/>
            <a:ext cx="1020530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Positional Embedding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5CA89-AC27-784F-DC60-56B554257A4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2799622" y="5089129"/>
            <a:ext cx="197612" cy="13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CE01C-E647-3F3B-E964-ACA9A1158C8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H="1" flipV="1">
            <a:off x="3143235" y="5205660"/>
            <a:ext cx="1" cy="395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8CAD4-D827-7D4A-45D6-84F20E46BBC0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H="1" flipV="1">
            <a:off x="3128970" y="4555671"/>
            <a:ext cx="14265" cy="41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0C84-7A95-53C7-B5F3-1095387C4348}"/>
              </a:ext>
            </a:extLst>
          </p:cNvPr>
          <p:cNvSpPr/>
          <p:nvPr/>
        </p:nvSpPr>
        <p:spPr>
          <a:xfrm>
            <a:off x="2514600" y="489411"/>
            <a:ext cx="1207627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probabilities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ECD92-00D7-35A2-2C10-77CAD82D9EEC}"/>
              </a:ext>
            </a:extLst>
          </p:cNvPr>
          <p:cNvSpPr/>
          <p:nvPr/>
        </p:nvSpPr>
        <p:spPr>
          <a:xfrm>
            <a:off x="2518695" y="1455382"/>
            <a:ext cx="1203532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B0FA4-0DBC-2440-93E9-2086C4B8CF3A}"/>
              </a:ext>
            </a:extLst>
          </p:cNvPr>
          <p:cNvCxnSpPr>
            <a:cxnSpLocks/>
            <a:stCxn id="5" idx="0"/>
            <a:endCxn id="34" idx="2"/>
          </p:cNvCxnSpPr>
          <p:nvPr/>
        </p:nvCxnSpPr>
        <p:spPr>
          <a:xfrm flipH="1" flipV="1">
            <a:off x="3120461" y="1964680"/>
            <a:ext cx="8509" cy="1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B0B2D-DFC8-C40D-7FD9-2115BD7EA65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3118414" y="998709"/>
            <a:ext cx="2047" cy="45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CFA3FE-0C99-239C-7FB2-C132BBB7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906799"/>
            <a:ext cx="411480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4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BD3C-199E-1F78-3C1C-44017BA5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+mn-lt"/>
              </a:rPr>
              <a:t>Traditional Networks Including RNN’s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FECE-FB07-0C20-34CA-BFEFCD9B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954"/>
            <a:ext cx="61395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</a:rPr>
              <a:t>Imagine you're reading a storybook, and suddenly the words are all jumbled up! </a:t>
            </a:r>
          </a:p>
          <a:p>
            <a:pPr marL="0" indent="0">
              <a:buNone/>
            </a:pPr>
            <a:endParaRPr lang="en-US" sz="1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Traditional networks treat sequences like a bag of words—no order, no understanding.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They stumble with long texts, forget the beginning while reading the end.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Imagine reading a novel with no sense of characters, plot, or chapters.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4274" name="Picture 2">
            <a:extLst>
              <a:ext uri="{FF2B5EF4-FFF2-40B4-BE49-F238E27FC236}">
                <a16:creationId xmlns:a16="http://schemas.microsoft.com/office/drawing/2014/main" id="{7551F80B-3C35-A15F-7877-4D1D9AEE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786" y="1460954"/>
            <a:ext cx="3510642" cy="351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406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A6A1E-C0C4-C6AA-65BB-1FCCA61F6856}"/>
              </a:ext>
            </a:extLst>
          </p:cNvPr>
          <p:cNvSpPr/>
          <p:nvPr/>
        </p:nvSpPr>
        <p:spPr>
          <a:xfrm>
            <a:off x="930692" y="2763378"/>
            <a:ext cx="1164785" cy="1792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72E1-5D05-8A11-7160-3A6C5AE793A4}"/>
              </a:ext>
            </a:extLst>
          </p:cNvPr>
          <p:cNvSpPr/>
          <p:nvPr/>
        </p:nvSpPr>
        <p:spPr>
          <a:xfrm>
            <a:off x="2518696" y="2141182"/>
            <a:ext cx="1220547" cy="2414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5FB69F-F4FD-9735-ED47-1D5AD6604C7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723365" y="2553097"/>
            <a:ext cx="585049" cy="1005611"/>
          </a:xfrm>
          <a:prstGeom prst="bentConnector4">
            <a:avLst>
              <a:gd name="adj1" fmla="val -39074"/>
              <a:gd name="adj2" fmla="val 7895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FA8EF8-AA99-36D7-89FB-CF282DF4EF6B}"/>
              </a:ext>
            </a:extLst>
          </p:cNvPr>
          <p:cNvSpPr/>
          <p:nvPr/>
        </p:nvSpPr>
        <p:spPr>
          <a:xfrm>
            <a:off x="957920" y="5600699"/>
            <a:ext cx="1137558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Embedding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9549804-DEA6-F0CD-847C-BD5432987456}"/>
              </a:ext>
            </a:extLst>
          </p:cNvPr>
          <p:cNvSpPr/>
          <p:nvPr/>
        </p:nvSpPr>
        <p:spPr>
          <a:xfrm>
            <a:off x="1349890" y="4940569"/>
            <a:ext cx="353616" cy="297121"/>
          </a:xfrm>
          <a:prstGeom prst="mathPlus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0F569-D06B-6368-B6AB-6E1F56E1A517}"/>
              </a:ext>
            </a:extLst>
          </p:cNvPr>
          <p:cNvSpPr/>
          <p:nvPr/>
        </p:nvSpPr>
        <p:spPr>
          <a:xfrm>
            <a:off x="175103" y="4853627"/>
            <a:ext cx="1006927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Positional Embedding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3AA03-7A05-4821-D98A-0126C82F3B65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>
            <a:off x="1182030" y="5089130"/>
            <a:ext cx="214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C1F8-F26F-640C-997D-C23E772170E3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H="1" flipV="1">
            <a:off x="1526698" y="5198307"/>
            <a:ext cx="1" cy="402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0F378-2573-D175-9BE9-D6D5666CADF3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H="1" flipV="1">
            <a:off x="1513085" y="4555671"/>
            <a:ext cx="13613" cy="424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784C4-589C-67C7-EB1E-895E7B59FD03}"/>
              </a:ext>
            </a:extLst>
          </p:cNvPr>
          <p:cNvSpPr/>
          <p:nvPr/>
        </p:nvSpPr>
        <p:spPr>
          <a:xfrm>
            <a:off x="2547228" y="5600699"/>
            <a:ext cx="119201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Embedding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(shifted right)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D7B7312F-99E0-0D9D-325C-21C948C7C5FF}"/>
              </a:ext>
            </a:extLst>
          </p:cNvPr>
          <p:cNvSpPr/>
          <p:nvPr/>
        </p:nvSpPr>
        <p:spPr>
          <a:xfrm>
            <a:off x="2944567" y="4930561"/>
            <a:ext cx="397335" cy="317135"/>
          </a:xfrm>
          <a:prstGeom prst="mathPlus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EF062-F1E7-11F7-4CB8-26DED1EDF135}"/>
              </a:ext>
            </a:extLst>
          </p:cNvPr>
          <p:cNvSpPr/>
          <p:nvPr/>
        </p:nvSpPr>
        <p:spPr>
          <a:xfrm>
            <a:off x="1779092" y="4867106"/>
            <a:ext cx="1020530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Positional Embedding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5CA89-AC27-784F-DC60-56B554257A4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2799622" y="5089129"/>
            <a:ext cx="197612" cy="13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CE01C-E647-3F3B-E964-ACA9A1158C8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H="1" flipV="1">
            <a:off x="3143235" y="5205660"/>
            <a:ext cx="1" cy="395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8CAD4-D827-7D4A-45D6-84F20E46BBC0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H="1" flipV="1">
            <a:off x="3128970" y="4555671"/>
            <a:ext cx="14265" cy="41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0C84-7A95-53C7-B5F3-1095387C4348}"/>
              </a:ext>
            </a:extLst>
          </p:cNvPr>
          <p:cNvSpPr/>
          <p:nvPr/>
        </p:nvSpPr>
        <p:spPr>
          <a:xfrm>
            <a:off x="2514600" y="489411"/>
            <a:ext cx="1207627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probabilities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ECD92-00D7-35A2-2C10-77CAD82D9EEC}"/>
              </a:ext>
            </a:extLst>
          </p:cNvPr>
          <p:cNvSpPr/>
          <p:nvPr/>
        </p:nvSpPr>
        <p:spPr>
          <a:xfrm>
            <a:off x="2518695" y="1455382"/>
            <a:ext cx="1203532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B0FA4-0DBC-2440-93E9-2086C4B8CF3A}"/>
              </a:ext>
            </a:extLst>
          </p:cNvPr>
          <p:cNvCxnSpPr>
            <a:cxnSpLocks/>
            <a:stCxn id="5" idx="0"/>
            <a:endCxn id="34" idx="2"/>
          </p:cNvCxnSpPr>
          <p:nvPr/>
        </p:nvCxnSpPr>
        <p:spPr>
          <a:xfrm flipH="1" flipV="1">
            <a:off x="3120461" y="1964680"/>
            <a:ext cx="8509" cy="1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B0B2D-DFC8-C40D-7FD9-2115BD7EA65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3118414" y="998709"/>
            <a:ext cx="2047" cy="45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CFA3FE-0C99-239C-7FB2-C132BBB7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906799"/>
            <a:ext cx="411480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371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8465380-12A1-CF9F-E197-A6A38E680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01459"/>
            <a:ext cx="3761014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E92F5634-8C9B-5AC1-97A3-FECC8B0C85CC}"/>
              </a:ext>
            </a:extLst>
          </p:cNvPr>
          <p:cNvSpPr/>
          <p:nvPr/>
        </p:nvSpPr>
        <p:spPr>
          <a:xfrm>
            <a:off x="3396342" y="3788229"/>
            <a:ext cx="566057" cy="908957"/>
          </a:xfrm>
          <a:prstGeom prst="rightBrace">
            <a:avLst>
              <a:gd name="adj1" fmla="val 8333"/>
              <a:gd name="adj2" fmla="val 47223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A465850-0D91-3B82-E1B8-44053C1AD958}"/>
              </a:ext>
            </a:extLst>
          </p:cNvPr>
          <p:cNvSpPr/>
          <p:nvPr/>
        </p:nvSpPr>
        <p:spPr>
          <a:xfrm>
            <a:off x="3396343" y="2879272"/>
            <a:ext cx="566057" cy="908957"/>
          </a:xfrm>
          <a:prstGeom prst="rightBrace">
            <a:avLst>
              <a:gd name="adj1" fmla="val 8333"/>
              <a:gd name="adj2" fmla="val 50816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3CA3193-B0A1-C85C-033F-866CE130382A}"/>
              </a:ext>
            </a:extLst>
          </p:cNvPr>
          <p:cNvSpPr/>
          <p:nvPr/>
        </p:nvSpPr>
        <p:spPr>
          <a:xfrm>
            <a:off x="3385457" y="1959430"/>
            <a:ext cx="566057" cy="908957"/>
          </a:xfrm>
          <a:prstGeom prst="rightBrace">
            <a:avLst>
              <a:gd name="adj1" fmla="val 8333"/>
              <a:gd name="adj2" fmla="val 47223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0AA4F-14D5-6C2C-3D8C-7AD87DE3C630}"/>
              </a:ext>
            </a:extLst>
          </p:cNvPr>
          <p:cNvSpPr txBox="1"/>
          <p:nvPr/>
        </p:nvSpPr>
        <p:spPr>
          <a:xfrm>
            <a:off x="3886200" y="4042652"/>
            <a:ext cx="3646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1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D96FC5-FCC7-3066-B63D-4797753E4554}"/>
              </a:ext>
            </a:extLst>
          </p:cNvPr>
          <p:cNvSpPr txBox="1"/>
          <p:nvPr/>
        </p:nvSpPr>
        <p:spPr>
          <a:xfrm>
            <a:off x="3886200" y="2203848"/>
            <a:ext cx="3646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3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A158B-F4D5-B7CB-3B20-9F867F524FEF}"/>
              </a:ext>
            </a:extLst>
          </p:cNvPr>
          <p:cNvSpPr txBox="1"/>
          <p:nvPr/>
        </p:nvSpPr>
        <p:spPr>
          <a:xfrm>
            <a:off x="3886200" y="3123250"/>
            <a:ext cx="3646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2</a:t>
            </a:r>
            <a:endParaRPr lang="en-IN" sz="2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F5BA9-A37F-3913-A468-C159331445CD}"/>
              </a:ext>
            </a:extLst>
          </p:cNvPr>
          <p:cNvSpPr/>
          <p:nvPr/>
        </p:nvSpPr>
        <p:spPr>
          <a:xfrm>
            <a:off x="719636" y="2775856"/>
            <a:ext cx="1286873" cy="1827438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12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6585720" y="2906186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6720" y="289754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1321D84-1324-C03E-2BDB-C77A434B7085}"/>
              </a:ext>
            </a:extLst>
          </p:cNvPr>
          <p:cNvSpPr/>
          <p:nvPr/>
        </p:nvSpPr>
        <p:spPr>
          <a:xfrm>
            <a:off x="1956707" y="1850569"/>
            <a:ext cx="1286873" cy="1703615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13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86633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227617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204647" y="2267842"/>
            <a:ext cx="17515" cy="1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484305" y="516207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462637" y="4500493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1DCC8-045B-B33B-7BB6-7545BBBB7695}"/>
              </a:ext>
            </a:extLst>
          </p:cNvPr>
          <p:cNvSpPr txBox="1"/>
          <p:nvPr/>
        </p:nvSpPr>
        <p:spPr>
          <a:xfrm>
            <a:off x="1572984" y="5796642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5B50E-3219-4F02-F372-F583F88A1D37}"/>
              </a:ext>
            </a:extLst>
          </p:cNvPr>
          <p:cNvSpPr txBox="1"/>
          <p:nvPr/>
        </p:nvSpPr>
        <p:spPr>
          <a:xfrm>
            <a:off x="2457449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went</a:t>
            </a:r>
            <a:endParaRPr lang="en-IN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D4745D-766D-C04E-0694-79035DC1C884}"/>
              </a:ext>
            </a:extLst>
          </p:cNvPr>
          <p:cNvSpPr txBox="1"/>
          <p:nvPr/>
        </p:nvSpPr>
        <p:spPr>
          <a:xfrm>
            <a:off x="356507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9FE219-3307-016C-0396-81015D576C8F}"/>
              </a:ext>
            </a:extLst>
          </p:cNvPr>
          <p:cNvSpPr txBox="1"/>
          <p:nvPr/>
        </p:nvSpPr>
        <p:spPr>
          <a:xfrm>
            <a:off x="462915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FA07E-2922-072C-CF60-DD1443192D01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82859"/>
              </p:ext>
            </p:extLst>
          </p:nvPr>
        </p:nvGraphicFramePr>
        <p:xfrm>
          <a:off x="644484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61841"/>
              </p:ext>
            </p:extLst>
          </p:nvPr>
        </p:nvGraphicFramePr>
        <p:xfrm>
          <a:off x="181315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9533"/>
              </p:ext>
            </p:extLst>
          </p:nvPr>
        </p:nvGraphicFramePr>
        <p:xfrm>
          <a:off x="2975574" y="542773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43004"/>
              </p:ext>
            </p:extLst>
          </p:nvPr>
        </p:nvGraphicFramePr>
        <p:xfrm>
          <a:off x="412567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97210"/>
              </p:ext>
            </p:extLst>
          </p:nvPr>
        </p:nvGraphicFramePr>
        <p:xfrm>
          <a:off x="5275784" y="542590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32997"/>
              </p:ext>
            </p:extLst>
          </p:nvPr>
        </p:nvGraphicFramePr>
        <p:xfrm>
          <a:off x="332010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19626"/>
              </p:ext>
            </p:extLst>
          </p:nvPr>
        </p:nvGraphicFramePr>
        <p:xfrm>
          <a:off x="1360350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29230"/>
              </p:ext>
            </p:extLst>
          </p:nvPr>
        </p:nvGraphicFramePr>
        <p:xfrm>
          <a:off x="2389042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91304"/>
              </p:ext>
            </p:extLst>
          </p:nvPr>
        </p:nvGraphicFramePr>
        <p:xfrm>
          <a:off x="3340373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09995"/>
              </p:ext>
            </p:extLst>
          </p:nvPr>
        </p:nvGraphicFramePr>
        <p:xfrm>
          <a:off x="4390837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4663"/>
              </p:ext>
            </p:extLst>
          </p:nvPr>
        </p:nvGraphicFramePr>
        <p:xfrm>
          <a:off x="644484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793684"/>
              </p:ext>
            </p:extLst>
          </p:nvPr>
        </p:nvGraphicFramePr>
        <p:xfrm>
          <a:off x="181315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0530"/>
              </p:ext>
            </p:extLst>
          </p:nvPr>
        </p:nvGraphicFramePr>
        <p:xfrm>
          <a:off x="2975574" y="48768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7617"/>
              </p:ext>
            </p:extLst>
          </p:nvPr>
        </p:nvGraphicFramePr>
        <p:xfrm>
          <a:off x="412567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3173"/>
              </p:ext>
            </p:extLst>
          </p:nvPr>
        </p:nvGraphicFramePr>
        <p:xfrm>
          <a:off x="5275784" y="487500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49742"/>
              </p:ext>
            </p:extLst>
          </p:nvPr>
        </p:nvGraphicFramePr>
        <p:xfrm>
          <a:off x="484410" y="797746"/>
          <a:ext cx="836295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73433"/>
              </p:ext>
            </p:extLst>
          </p:nvPr>
        </p:nvGraphicFramePr>
        <p:xfrm>
          <a:off x="1512750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34797"/>
              </p:ext>
            </p:extLst>
          </p:nvPr>
        </p:nvGraphicFramePr>
        <p:xfrm>
          <a:off x="2541442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06827"/>
              </p:ext>
            </p:extLst>
          </p:nvPr>
        </p:nvGraphicFramePr>
        <p:xfrm>
          <a:off x="3492773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77660"/>
              </p:ext>
            </p:extLst>
          </p:nvPr>
        </p:nvGraphicFramePr>
        <p:xfrm>
          <a:off x="4543237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2162" y="1422934"/>
            <a:ext cx="8160" cy="21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396964" y="1098008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64492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64492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891861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891861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AA653B1-A256-7836-C5FB-D3E31921461F}"/>
              </a:ext>
            </a:extLst>
          </p:cNvPr>
          <p:cNvSpPr txBox="1"/>
          <p:nvPr/>
        </p:nvSpPr>
        <p:spPr>
          <a:xfrm>
            <a:off x="6909197" y="540110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  <a:endParaRPr lang="en-IN" sz="1400" dirty="0"/>
          </a:p>
        </p:txBody>
      </p:sp>
      <p:graphicFrame>
        <p:nvGraphicFramePr>
          <p:cNvPr id="76" name="Table 31">
            <a:extLst>
              <a:ext uri="{FF2B5EF4-FFF2-40B4-BE49-F238E27FC236}">
                <a16:creationId xmlns:a16="http://schemas.microsoft.com/office/drawing/2014/main" id="{9793861E-1159-B33B-C2B0-731B3FE38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0837"/>
              </p:ext>
            </p:extLst>
          </p:nvPr>
        </p:nvGraphicFramePr>
        <p:xfrm>
          <a:off x="6803201" y="5434381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86" name="Table 31">
            <a:extLst>
              <a:ext uri="{FF2B5EF4-FFF2-40B4-BE49-F238E27FC236}">
                <a16:creationId xmlns:a16="http://schemas.microsoft.com/office/drawing/2014/main" id="{C0E6534A-165A-7817-8CDF-290FDABFB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39649"/>
              </p:ext>
            </p:extLst>
          </p:nvPr>
        </p:nvGraphicFramePr>
        <p:xfrm>
          <a:off x="6803201" y="4883480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900021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374853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179696" y="89658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891861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75089"/>
              </p:ext>
            </p:extLst>
          </p:nvPr>
        </p:nvGraphicFramePr>
        <p:xfrm>
          <a:off x="5522123" y="651994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46471"/>
              </p:ext>
            </p:extLst>
          </p:nvPr>
        </p:nvGraphicFramePr>
        <p:xfrm>
          <a:off x="5628605" y="797746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045165" y="1788346"/>
            <a:ext cx="1611167" cy="24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045165" y="1788346"/>
            <a:ext cx="1619327" cy="169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>
            <a:off x="6045165" y="1788346"/>
            <a:ext cx="1619327" cy="6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e 31">
            <a:extLst>
              <a:ext uri="{FF2B5EF4-FFF2-40B4-BE49-F238E27FC236}">
                <a16:creationId xmlns:a16="http://schemas.microsoft.com/office/drawing/2014/main" id="{8DDE0069-CA81-844E-E5FD-E6E4DF5F5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25433"/>
              </p:ext>
            </p:extLst>
          </p:nvPr>
        </p:nvGraphicFramePr>
        <p:xfrm>
          <a:off x="7953306" y="5434381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2" name="Table 31">
            <a:extLst>
              <a:ext uri="{FF2B5EF4-FFF2-40B4-BE49-F238E27FC236}">
                <a16:creationId xmlns:a16="http://schemas.microsoft.com/office/drawing/2014/main" id="{B860B47A-319B-B922-F491-A0A851C2B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05337"/>
              </p:ext>
            </p:extLst>
          </p:nvPr>
        </p:nvGraphicFramePr>
        <p:xfrm>
          <a:off x="7953306" y="4883480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3" name="Table 31">
            <a:extLst>
              <a:ext uri="{FF2B5EF4-FFF2-40B4-BE49-F238E27FC236}">
                <a16:creationId xmlns:a16="http://schemas.microsoft.com/office/drawing/2014/main" id="{8CEF2D06-3F32-DAF2-5356-BEB5EAAEB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80767"/>
              </p:ext>
            </p:extLst>
          </p:nvPr>
        </p:nvGraphicFramePr>
        <p:xfrm>
          <a:off x="9135432" y="5434381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4" name="Table 31">
            <a:extLst>
              <a:ext uri="{FF2B5EF4-FFF2-40B4-BE49-F238E27FC236}">
                <a16:creationId xmlns:a16="http://schemas.microsoft.com/office/drawing/2014/main" id="{F06B8CFE-F537-19E3-EA42-3F13DF8D9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6073"/>
              </p:ext>
            </p:extLst>
          </p:nvPr>
        </p:nvGraphicFramePr>
        <p:xfrm>
          <a:off x="9135432" y="4883480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135" name="TextBox 134">
            <a:extLst>
              <a:ext uri="{FF2B5EF4-FFF2-40B4-BE49-F238E27FC236}">
                <a16:creationId xmlns:a16="http://schemas.microsoft.com/office/drawing/2014/main" id="{6BE4726A-ADE9-825F-00D9-83BCC241F1F7}"/>
              </a:ext>
            </a:extLst>
          </p:cNvPr>
          <p:cNvSpPr txBox="1"/>
          <p:nvPr/>
        </p:nvSpPr>
        <p:spPr>
          <a:xfrm>
            <a:off x="714762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0778F54-F53E-6297-0096-CD5BCD135248}"/>
              </a:ext>
            </a:extLst>
          </p:cNvPr>
          <p:cNvSpPr txBox="1"/>
          <p:nvPr/>
        </p:nvSpPr>
        <p:spPr>
          <a:xfrm>
            <a:off x="8032092" y="58001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222D4-3AEE-BCA7-9B18-4A3A92DC4E69}"/>
              </a:ext>
            </a:extLst>
          </p:cNvPr>
          <p:cNvSpPr txBox="1"/>
          <p:nvPr/>
        </p:nvSpPr>
        <p:spPr>
          <a:xfrm>
            <a:off x="9139713" y="58001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</a:t>
            </a:r>
            <a:endParaRPr lang="en-IN" sz="1400" dirty="0"/>
          </a:p>
        </p:txBody>
      </p:sp>
      <p:graphicFrame>
        <p:nvGraphicFramePr>
          <p:cNvPr id="138" name="Table 31">
            <a:extLst>
              <a:ext uri="{FF2B5EF4-FFF2-40B4-BE49-F238E27FC236}">
                <a16:creationId xmlns:a16="http://schemas.microsoft.com/office/drawing/2014/main" id="{953D892B-809E-2550-41CF-0B97B03C7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95391"/>
              </p:ext>
            </p:extLst>
          </p:nvPr>
        </p:nvGraphicFramePr>
        <p:xfrm>
          <a:off x="10249071" y="5434381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9" name="Table 31">
            <a:extLst>
              <a:ext uri="{FF2B5EF4-FFF2-40B4-BE49-F238E27FC236}">
                <a16:creationId xmlns:a16="http://schemas.microsoft.com/office/drawing/2014/main" id="{89A196F7-0BA8-EFBB-3A55-464C28270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817"/>
              </p:ext>
            </p:extLst>
          </p:nvPr>
        </p:nvGraphicFramePr>
        <p:xfrm>
          <a:off x="10249071" y="4883480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8C2476F1-39D7-8721-6E35-2351C355609D}"/>
              </a:ext>
            </a:extLst>
          </p:cNvPr>
          <p:cNvSpPr txBox="1"/>
          <p:nvPr/>
        </p:nvSpPr>
        <p:spPr>
          <a:xfrm>
            <a:off x="10253352" y="58001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tienda</a:t>
            </a:r>
            <a:endParaRPr lang="en-IN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65622"/>
              </p:ext>
            </p:extLst>
          </p:nvPr>
        </p:nvGraphicFramePr>
        <p:xfrm>
          <a:off x="3100507" y="244570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13923"/>
              </p:ext>
            </p:extLst>
          </p:nvPr>
        </p:nvGraphicFramePr>
        <p:xfrm>
          <a:off x="8787721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097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86633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227617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204647" y="2267842"/>
            <a:ext cx="17515" cy="1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223557" y="5796637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1DCC8-045B-B33B-7BB6-7545BBBB7695}"/>
              </a:ext>
            </a:extLst>
          </p:cNvPr>
          <p:cNvSpPr txBox="1"/>
          <p:nvPr/>
        </p:nvSpPr>
        <p:spPr>
          <a:xfrm>
            <a:off x="1001885" y="580207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5B50E-3219-4F02-F372-F583F88A1D37}"/>
              </a:ext>
            </a:extLst>
          </p:cNvPr>
          <p:cNvSpPr txBox="1"/>
          <p:nvPr/>
        </p:nvSpPr>
        <p:spPr>
          <a:xfrm>
            <a:off x="1986633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went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D4745D-766D-C04E-0694-79035DC1C884}"/>
              </a:ext>
            </a:extLst>
          </p:cNvPr>
          <p:cNvSpPr txBox="1"/>
          <p:nvPr/>
        </p:nvSpPr>
        <p:spPr>
          <a:xfrm>
            <a:off x="332267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9FE219-3307-016C-0396-81015D576C8F}"/>
              </a:ext>
            </a:extLst>
          </p:cNvPr>
          <p:cNvSpPr txBox="1"/>
          <p:nvPr/>
        </p:nvSpPr>
        <p:spPr>
          <a:xfrm>
            <a:off x="449745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FA07E-2922-072C-CF60-DD1443192D01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64492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64492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891861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891861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900021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374853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179696" y="89658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891861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/>
        </p:nvGraphicFramePr>
        <p:xfrm>
          <a:off x="3100507" y="244570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/>
        </p:nvGraphicFramePr>
        <p:xfrm>
          <a:off x="8787721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4E2DBE2-7F96-AAE5-A61C-8A0F36C23018}"/>
              </a:ext>
            </a:extLst>
          </p:cNvPr>
          <p:cNvCxnSpPr>
            <a:stCxn id="8" idx="0"/>
            <a:endCxn id="70" idx="1"/>
          </p:cNvCxnSpPr>
          <p:nvPr/>
        </p:nvCxnSpPr>
        <p:spPr>
          <a:xfrm rot="16200000" flipH="1">
            <a:off x="4123006" y="735679"/>
            <a:ext cx="2632481" cy="4434170"/>
          </a:xfrm>
          <a:prstGeom prst="bentConnector4">
            <a:avLst>
              <a:gd name="adj1" fmla="val -8684"/>
              <a:gd name="adj2" fmla="val 63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ABE95FB-573E-AC77-9715-47F18086E199}"/>
              </a:ext>
            </a:extLst>
          </p:cNvPr>
          <p:cNvCxnSpPr>
            <a:cxnSpLocks/>
            <a:stCxn id="8" idx="0"/>
            <a:endCxn id="71" idx="1"/>
          </p:cNvCxnSpPr>
          <p:nvPr/>
        </p:nvCxnSpPr>
        <p:spPr>
          <a:xfrm rot="16200000" flipH="1">
            <a:off x="4521423" y="337262"/>
            <a:ext cx="1843807" cy="4442330"/>
          </a:xfrm>
          <a:prstGeom prst="bentConnector4">
            <a:avLst>
              <a:gd name="adj1" fmla="val -12398"/>
              <a:gd name="adj2" fmla="val 63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16649E1-0BC9-DD04-6078-2B5ADA4BD4A5}"/>
              </a:ext>
            </a:extLst>
          </p:cNvPr>
          <p:cNvCxnSpPr>
            <a:cxnSpLocks/>
            <a:stCxn id="8" idx="0"/>
            <a:endCxn id="72" idx="1"/>
          </p:cNvCxnSpPr>
          <p:nvPr/>
        </p:nvCxnSpPr>
        <p:spPr>
          <a:xfrm rot="16200000" flipH="1">
            <a:off x="5332551" y="-473866"/>
            <a:ext cx="221551" cy="4442330"/>
          </a:xfrm>
          <a:prstGeom prst="bentConnector4">
            <a:avLst>
              <a:gd name="adj1" fmla="val -103182"/>
              <a:gd name="adj2" fmla="val 63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44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86633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227617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204647" y="2267842"/>
            <a:ext cx="17515" cy="1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484305" y="516207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1DCC8-045B-B33B-7BB6-7545BBBB7695}"/>
              </a:ext>
            </a:extLst>
          </p:cNvPr>
          <p:cNvSpPr txBox="1"/>
          <p:nvPr/>
        </p:nvSpPr>
        <p:spPr>
          <a:xfrm>
            <a:off x="1001885" y="580207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5B50E-3219-4F02-F372-F583F88A1D37}"/>
              </a:ext>
            </a:extLst>
          </p:cNvPr>
          <p:cNvSpPr txBox="1"/>
          <p:nvPr/>
        </p:nvSpPr>
        <p:spPr>
          <a:xfrm>
            <a:off x="1986633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went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D4745D-766D-C04E-0694-79035DC1C884}"/>
              </a:ext>
            </a:extLst>
          </p:cNvPr>
          <p:cNvSpPr txBox="1"/>
          <p:nvPr/>
        </p:nvSpPr>
        <p:spPr>
          <a:xfrm>
            <a:off x="332267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9FE219-3307-016C-0396-81015D576C8F}"/>
              </a:ext>
            </a:extLst>
          </p:cNvPr>
          <p:cNvSpPr txBox="1"/>
          <p:nvPr/>
        </p:nvSpPr>
        <p:spPr>
          <a:xfrm>
            <a:off x="449745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FA07E-2922-072C-CF60-DD1443192D01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64492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64492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891861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891861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900021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374853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179696" y="89658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891861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/>
        </p:nvGraphicFramePr>
        <p:xfrm>
          <a:off x="3100507" y="244570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/>
        </p:nvGraphicFramePr>
        <p:xfrm>
          <a:off x="8787721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4E2DBE2-7F96-AAE5-A61C-8A0F36C23018}"/>
              </a:ext>
            </a:extLst>
          </p:cNvPr>
          <p:cNvCxnSpPr>
            <a:stCxn id="8" idx="0"/>
            <a:endCxn id="70" idx="1"/>
          </p:cNvCxnSpPr>
          <p:nvPr/>
        </p:nvCxnSpPr>
        <p:spPr>
          <a:xfrm rot="16200000" flipH="1">
            <a:off x="4123006" y="735679"/>
            <a:ext cx="2632481" cy="4434170"/>
          </a:xfrm>
          <a:prstGeom prst="bentConnector4">
            <a:avLst>
              <a:gd name="adj1" fmla="val -8684"/>
              <a:gd name="adj2" fmla="val 63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ABE95FB-573E-AC77-9715-47F18086E199}"/>
              </a:ext>
            </a:extLst>
          </p:cNvPr>
          <p:cNvCxnSpPr>
            <a:cxnSpLocks/>
            <a:stCxn id="8" idx="0"/>
            <a:endCxn id="71" idx="1"/>
          </p:cNvCxnSpPr>
          <p:nvPr/>
        </p:nvCxnSpPr>
        <p:spPr>
          <a:xfrm rot="16200000" flipH="1">
            <a:off x="4521423" y="337262"/>
            <a:ext cx="1843807" cy="4442330"/>
          </a:xfrm>
          <a:prstGeom prst="bentConnector4">
            <a:avLst>
              <a:gd name="adj1" fmla="val -12398"/>
              <a:gd name="adj2" fmla="val 63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16649E1-0BC9-DD04-6078-2B5ADA4BD4A5}"/>
              </a:ext>
            </a:extLst>
          </p:cNvPr>
          <p:cNvCxnSpPr>
            <a:cxnSpLocks/>
            <a:stCxn id="8" idx="0"/>
            <a:endCxn id="72" idx="1"/>
          </p:cNvCxnSpPr>
          <p:nvPr/>
        </p:nvCxnSpPr>
        <p:spPr>
          <a:xfrm rot="16200000" flipH="1">
            <a:off x="5332551" y="-473866"/>
            <a:ext cx="221551" cy="4442330"/>
          </a:xfrm>
          <a:prstGeom prst="bentConnector4">
            <a:avLst>
              <a:gd name="adj1" fmla="val -103182"/>
              <a:gd name="adj2" fmla="val 63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461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86633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227617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204647" y="2267842"/>
            <a:ext cx="17515" cy="1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484305" y="516207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1DCC8-045B-B33B-7BB6-7545BBBB7695}"/>
              </a:ext>
            </a:extLst>
          </p:cNvPr>
          <p:cNvSpPr txBox="1"/>
          <p:nvPr/>
        </p:nvSpPr>
        <p:spPr>
          <a:xfrm>
            <a:off x="1001885" y="580207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5B50E-3219-4F02-F372-F583F88A1D37}"/>
              </a:ext>
            </a:extLst>
          </p:cNvPr>
          <p:cNvSpPr txBox="1"/>
          <p:nvPr/>
        </p:nvSpPr>
        <p:spPr>
          <a:xfrm>
            <a:off x="1986633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went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D4745D-766D-C04E-0694-79035DC1C884}"/>
              </a:ext>
            </a:extLst>
          </p:cNvPr>
          <p:cNvSpPr txBox="1"/>
          <p:nvPr/>
        </p:nvSpPr>
        <p:spPr>
          <a:xfrm>
            <a:off x="332267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9FE219-3307-016C-0396-81015D576C8F}"/>
              </a:ext>
            </a:extLst>
          </p:cNvPr>
          <p:cNvSpPr txBox="1"/>
          <p:nvPr/>
        </p:nvSpPr>
        <p:spPr>
          <a:xfrm>
            <a:off x="449745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FA07E-2922-072C-CF60-DD1443192D01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64492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64492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891861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891861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900021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374853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179696" y="89658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891861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/>
        </p:nvGraphicFramePr>
        <p:xfrm>
          <a:off x="3100507" y="244570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/>
        </p:nvGraphicFramePr>
        <p:xfrm>
          <a:off x="8787721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4E2DBE2-7F96-AAE5-A61C-8A0F36C23018}"/>
              </a:ext>
            </a:extLst>
          </p:cNvPr>
          <p:cNvCxnSpPr>
            <a:stCxn id="8" idx="0"/>
            <a:endCxn id="70" idx="1"/>
          </p:cNvCxnSpPr>
          <p:nvPr/>
        </p:nvCxnSpPr>
        <p:spPr>
          <a:xfrm rot="16200000" flipH="1">
            <a:off x="4123006" y="735679"/>
            <a:ext cx="2632481" cy="4434170"/>
          </a:xfrm>
          <a:prstGeom prst="bentConnector4">
            <a:avLst>
              <a:gd name="adj1" fmla="val -8684"/>
              <a:gd name="adj2" fmla="val 63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ABE95FB-573E-AC77-9715-47F18086E199}"/>
              </a:ext>
            </a:extLst>
          </p:cNvPr>
          <p:cNvCxnSpPr>
            <a:cxnSpLocks/>
            <a:stCxn id="8" idx="0"/>
            <a:endCxn id="71" idx="1"/>
          </p:cNvCxnSpPr>
          <p:nvPr/>
        </p:nvCxnSpPr>
        <p:spPr>
          <a:xfrm rot="16200000" flipH="1">
            <a:off x="4521423" y="337262"/>
            <a:ext cx="1843807" cy="4442330"/>
          </a:xfrm>
          <a:prstGeom prst="bentConnector4">
            <a:avLst>
              <a:gd name="adj1" fmla="val -12398"/>
              <a:gd name="adj2" fmla="val 63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16649E1-0BC9-DD04-6078-2B5ADA4BD4A5}"/>
              </a:ext>
            </a:extLst>
          </p:cNvPr>
          <p:cNvCxnSpPr>
            <a:cxnSpLocks/>
            <a:stCxn id="8" idx="0"/>
            <a:endCxn id="72" idx="1"/>
          </p:cNvCxnSpPr>
          <p:nvPr/>
        </p:nvCxnSpPr>
        <p:spPr>
          <a:xfrm rot="16200000" flipH="1">
            <a:off x="5332551" y="-473866"/>
            <a:ext cx="221551" cy="4442330"/>
          </a:xfrm>
          <a:prstGeom prst="bentConnector4">
            <a:avLst>
              <a:gd name="adj1" fmla="val -103182"/>
              <a:gd name="adj2" fmla="val 63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E11D6AD-A841-B1A3-FF34-F7AEA4511E02}"/>
              </a:ext>
            </a:extLst>
          </p:cNvPr>
          <p:cNvSpPr txBox="1"/>
          <p:nvPr/>
        </p:nvSpPr>
        <p:spPr>
          <a:xfrm>
            <a:off x="462637" y="4500493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6" name="Table 31">
            <a:extLst>
              <a:ext uri="{FF2B5EF4-FFF2-40B4-BE49-F238E27FC236}">
                <a16:creationId xmlns:a16="http://schemas.microsoft.com/office/drawing/2014/main" id="{D2F269D5-BA69-B6E7-7130-680DF32B1DEC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0" name="Table 31">
            <a:extLst>
              <a:ext uri="{FF2B5EF4-FFF2-40B4-BE49-F238E27FC236}">
                <a16:creationId xmlns:a16="http://schemas.microsoft.com/office/drawing/2014/main" id="{15649623-7D5B-D778-580A-D266E756D384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2" name="Table 31">
            <a:extLst>
              <a:ext uri="{FF2B5EF4-FFF2-40B4-BE49-F238E27FC236}">
                <a16:creationId xmlns:a16="http://schemas.microsoft.com/office/drawing/2014/main" id="{A186A163-11E9-99B7-FB18-FF47CC71D41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4" name="Table 31">
            <a:extLst>
              <a:ext uri="{FF2B5EF4-FFF2-40B4-BE49-F238E27FC236}">
                <a16:creationId xmlns:a16="http://schemas.microsoft.com/office/drawing/2014/main" id="{2EC8558A-D82F-CBE1-3601-80F8DD168239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FD04EEEB-7300-5606-BDA6-1EC8FBEC6CC6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062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86633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227617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222162" y="2267842"/>
            <a:ext cx="0" cy="19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484305" y="516207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462637" y="4500493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6295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2162" y="1422934"/>
            <a:ext cx="8160" cy="21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396964" y="1098008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64492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64492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891861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891861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900021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374853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179696" y="89658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891861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59473"/>
              </p:ext>
            </p:extLst>
          </p:nvPr>
        </p:nvGraphicFramePr>
        <p:xfrm>
          <a:off x="3118022" y="2464406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/>
        </p:nvGraphicFramePr>
        <p:xfrm>
          <a:off x="8787721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FD92187-EAE6-FB8A-7B9B-CAEFB43CA10F}"/>
              </a:ext>
            </a:extLst>
          </p:cNvPr>
          <p:cNvCxnSpPr/>
          <p:nvPr/>
        </p:nvCxnSpPr>
        <p:spPr>
          <a:xfrm rot="16200000" flipH="1">
            <a:off x="4123006" y="735679"/>
            <a:ext cx="2632481" cy="4434170"/>
          </a:xfrm>
          <a:prstGeom prst="bentConnector4">
            <a:avLst>
              <a:gd name="adj1" fmla="val -8684"/>
              <a:gd name="adj2" fmla="val 63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C7D1E2A-A26B-EBDA-6C97-6125775B26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1423" y="337262"/>
            <a:ext cx="1843807" cy="4442330"/>
          </a:xfrm>
          <a:prstGeom prst="bentConnector4">
            <a:avLst>
              <a:gd name="adj1" fmla="val -12398"/>
              <a:gd name="adj2" fmla="val 63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B170833-6F20-0769-F566-7FC9A49B41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32551" y="-473866"/>
            <a:ext cx="221551" cy="4442330"/>
          </a:xfrm>
          <a:prstGeom prst="bentConnector4">
            <a:avLst>
              <a:gd name="adj1" fmla="val -103182"/>
              <a:gd name="adj2" fmla="val 63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0CF549-1A2A-48AD-34D5-12D26E362E8E}"/>
              </a:ext>
            </a:extLst>
          </p:cNvPr>
          <p:cNvSpPr txBox="1"/>
          <p:nvPr/>
        </p:nvSpPr>
        <p:spPr>
          <a:xfrm>
            <a:off x="1001885" y="580207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D1243-62F5-FCCA-7402-94A90A95B91A}"/>
              </a:ext>
            </a:extLst>
          </p:cNvPr>
          <p:cNvSpPr txBox="1"/>
          <p:nvPr/>
        </p:nvSpPr>
        <p:spPr>
          <a:xfrm>
            <a:off x="1986633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went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7230F-B697-2AEA-2197-7F64E4664B91}"/>
              </a:ext>
            </a:extLst>
          </p:cNvPr>
          <p:cNvSpPr txBox="1"/>
          <p:nvPr/>
        </p:nvSpPr>
        <p:spPr>
          <a:xfrm>
            <a:off x="332267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7F452-319F-D4F8-E65D-E50082E367CC}"/>
              </a:ext>
            </a:extLst>
          </p:cNvPr>
          <p:cNvSpPr txBox="1"/>
          <p:nvPr/>
        </p:nvSpPr>
        <p:spPr>
          <a:xfrm>
            <a:off x="449745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03F6F6-191A-4FA4-15A5-0B72B195BB1E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07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86633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227617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204647" y="2267842"/>
            <a:ext cx="17515" cy="1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484305" y="516207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462637" y="4500493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6295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2162" y="1422934"/>
            <a:ext cx="8160" cy="21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396964" y="1098008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values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64492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64492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891861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891861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900021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374853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179696" y="89658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891861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/>
        </p:nvGraphicFramePr>
        <p:xfrm>
          <a:off x="5522123" y="651994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/>
        </p:nvGraphicFramePr>
        <p:xfrm>
          <a:off x="5628605" y="797746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045165" y="1788346"/>
            <a:ext cx="1611167" cy="24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045165" y="1788346"/>
            <a:ext cx="1619327" cy="169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>
            <a:off x="6045165" y="1788346"/>
            <a:ext cx="1619327" cy="6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/>
        </p:nvGraphicFramePr>
        <p:xfrm>
          <a:off x="3100507" y="244570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/>
        </p:nvGraphicFramePr>
        <p:xfrm>
          <a:off x="8787721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80C69A-9289-CB3B-D8A5-2CBA519C6659}"/>
              </a:ext>
            </a:extLst>
          </p:cNvPr>
          <p:cNvSpPr txBox="1"/>
          <p:nvPr/>
        </p:nvSpPr>
        <p:spPr>
          <a:xfrm>
            <a:off x="1001885" y="580207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AF34B-AD52-98F0-E694-8B6310951818}"/>
              </a:ext>
            </a:extLst>
          </p:cNvPr>
          <p:cNvSpPr txBox="1"/>
          <p:nvPr/>
        </p:nvSpPr>
        <p:spPr>
          <a:xfrm>
            <a:off x="1986633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went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1B378-E2F8-09B3-58CC-D7683FB1195E}"/>
              </a:ext>
            </a:extLst>
          </p:cNvPr>
          <p:cNvSpPr txBox="1"/>
          <p:nvPr/>
        </p:nvSpPr>
        <p:spPr>
          <a:xfrm>
            <a:off x="332267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E27FD-C15B-614F-95EA-BEC5BA2D3B8E}"/>
              </a:ext>
            </a:extLst>
          </p:cNvPr>
          <p:cNvSpPr txBox="1"/>
          <p:nvPr/>
        </p:nvSpPr>
        <p:spPr>
          <a:xfrm>
            <a:off x="449745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AD161-F5F3-EF6C-F688-336278464E6C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DB3E9-88B3-1AA8-BECE-92ACD7747680}"/>
              </a:ext>
            </a:extLst>
          </p:cNvPr>
          <p:cNvSpPr txBox="1"/>
          <p:nvPr/>
        </p:nvSpPr>
        <p:spPr>
          <a:xfrm>
            <a:off x="5457076" y="329872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2857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86633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227617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204647" y="2267842"/>
            <a:ext cx="17515" cy="1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484305" y="516207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462637" y="4500493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1DCC8-045B-B33B-7BB6-7545BBBB7695}"/>
              </a:ext>
            </a:extLst>
          </p:cNvPr>
          <p:cNvSpPr txBox="1"/>
          <p:nvPr/>
        </p:nvSpPr>
        <p:spPr>
          <a:xfrm>
            <a:off x="1572984" y="5796642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5B50E-3219-4F02-F372-F583F88A1D37}"/>
              </a:ext>
            </a:extLst>
          </p:cNvPr>
          <p:cNvSpPr txBox="1"/>
          <p:nvPr/>
        </p:nvSpPr>
        <p:spPr>
          <a:xfrm>
            <a:off x="2457449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went</a:t>
            </a:r>
            <a:endParaRPr lang="en-IN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D4745D-766D-C04E-0694-79035DC1C884}"/>
              </a:ext>
            </a:extLst>
          </p:cNvPr>
          <p:cNvSpPr txBox="1"/>
          <p:nvPr/>
        </p:nvSpPr>
        <p:spPr>
          <a:xfrm>
            <a:off x="356507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9FE219-3307-016C-0396-81015D576C8F}"/>
              </a:ext>
            </a:extLst>
          </p:cNvPr>
          <p:cNvSpPr txBox="1"/>
          <p:nvPr/>
        </p:nvSpPr>
        <p:spPr>
          <a:xfrm>
            <a:off x="462915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FA07E-2922-072C-CF60-DD1443192D01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6295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2162" y="1422934"/>
            <a:ext cx="8160" cy="21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396964" y="1098008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64492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64492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891861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891861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AA653B1-A256-7836-C5FB-D3E31921461F}"/>
              </a:ext>
            </a:extLst>
          </p:cNvPr>
          <p:cNvSpPr txBox="1"/>
          <p:nvPr/>
        </p:nvSpPr>
        <p:spPr>
          <a:xfrm>
            <a:off x="6909197" y="540110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  <a:endParaRPr lang="en-IN" sz="1400" dirty="0"/>
          </a:p>
        </p:txBody>
      </p:sp>
      <p:graphicFrame>
        <p:nvGraphicFramePr>
          <p:cNvPr id="76" name="Table 31">
            <a:extLst>
              <a:ext uri="{FF2B5EF4-FFF2-40B4-BE49-F238E27FC236}">
                <a16:creationId xmlns:a16="http://schemas.microsoft.com/office/drawing/2014/main" id="{9793861E-1159-B33B-C2B0-731B3FE382DE}"/>
              </a:ext>
            </a:extLst>
          </p:cNvPr>
          <p:cNvGraphicFramePr>
            <a:graphicFrameLocks noGrp="1"/>
          </p:cNvGraphicFramePr>
          <p:nvPr/>
        </p:nvGraphicFramePr>
        <p:xfrm>
          <a:off x="6803201" y="5434381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86" name="Table 31">
            <a:extLst>
              <a:ext uri="{FF2B5EF4-FFF2-40B4-BE49-F238E27FC236}">
                <a16:creationId xmlns:a16="http://schemas.microsoft.com/office/drawing/2014/main" id="{C0E6534A-165A-7817-8CDF-290FDABFB11E}"/>
              </a:ext>
            </a:extLst>
          </p:cNvPr>
          <p:cNvGraphicFramePr>
            <a:graphicFrameLocks noGrp="1"/>
          </p:cNvGraphicFramePr>
          <p:nvPr/>
        </p:nvGraphicFramePr>
        <p:xfrm>
          <a:off x="6803201" y="4883480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900021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374853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179696" y="89658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891861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/>
        </p:nvGraphicFramePr>
        <p:xfrm>
          <a:off x="5522123" y="651994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/>
        </p:nvGraphicFramePr>
        <p:xfrm>
          <a:off x="5628605" y="797746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045165" y="1788346"/>
            <a:ext cx="1611167" cy="24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045165" y="1788346"/>
            <a:ext cx="1619327" cy="169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>
            <a:off x="6045165" y="1788346"/>
            <a:ext cx="1619327" cy="6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e 31">
            <a:extLst>
              <a:ext uri="{FF2B5EF4-FFF2-40B4-BE49-F238E27FC236}">
                <a16:creationId xmlns:a16="http://schemas.microsoft.com/office/drawing/2014/main" id="{8DDE0069-CA81-844E-E5FD-E6E4DF5F559E}"/>
              </a:ext>
            </a:extLst>
          </p:cNvPr>
          <p:cNvGraphicFramePr>
            <a:graphicFrameLocks noGrp="1"/>
          </p:cNvGraphicFramePr>
          <p:nvPr/>
        </p:nvGraphicFramePr>
        <p:xfrm>
          <a:off x="7953306" y="5434381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2" name="Table 31">
            <a:extLst>
              <a:ext uri="{FF2B5EF4-FFF2-40B4-BE49-F238E27FC236}">
                <a16:creationId xmlns:a16="http://schemas.microsoft.com/office/drawing/2014/main" id="{B860B47A-319B-B922-F491-A0A851C2B66B}"/>
              </a:ext>
            </a:extLst>
          </p:cNvPr>
          <p:cNvGraphicFramePr>
            <a:graphicFrameLocks noGrp="1"/>
          </p:cNvGraphicFramePr>
          <p:nvPr/>
        </p:nvGraphicFramePr>
        <p:xfrm>
          <a:off x="7953306" y="4883480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3" name="Table 31">
            <a:extLst>
              <a:ext uri="{FF2B5EF4-FFF2-40B4-BE49-F238E27FC236}">
                <a16:creationId xmlns:a16="http://schemas.microsoft.com/office/drawing/2014/main" id="{8CEF2D06-3F32-DAF2-5356-BEB5EAAEBC49}"/>
              </a:ext>
            </a:extLst>
          </p:cNvPr>
          <p:cNvGraphicFramePr>
            <a:graphicFrameLocks noGrp="1"/>
          </p:cNvGraphicFramePr>
          <p:nvPr/>
        </p:nvGraphicFramePr>
        <p:xfrm>
          <a:off x="9135432" y="5434381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4" name="Table 31">
            <a:extLst>
              <a:ext uri="{FF2B5EF4-FFF2-40B4-BE49-F238E27FC236}">
                <a16:creationId xmlns:a16="http://schemas.microsoft.com/office/drawing/2014/main" id="{F06B8CFE-F537-19E3-EA42-3F13DF8D9F8F}"/>
              </a:ext>
            </a:extLst>
          </p:cNvPr>
          <p:cNvGraphicFramePr>
            <a:graphicFrameLocks noGrp="1"/>
          </p:cNvGraphicFramePr>
          <p:nvPr/>
        </p:nvGraphicFramePr>
        <p:xfrm>
          <a:off x="9135432" y="4883480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135" name="TextBox 134">
            <a:extLst>
              <a:ext uri="{FF2B5EF4-FFF2-40B4-BE49-F238E27FC236}">
                <a16:creationId xmlns:a16="http://schemas.microsoft.com/office/drawing/2014/main" id="{6BE4726A-ADE9-825F-00D9-83BCC241F1F7}"/>
              </a:ext>
            </a:extLst>
          </p:cNvPr>
          <p:cNvSpPr txBox="1"/>
          <p:nvPr/>
        </p:nvSpPr>
        <p:spPr>
          <a:xfrm>
            <a:off x="714762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0778F54-F53E-6297-0096-CD5BCD135248}"/>
              </a:ext>
            </a:extLst>
          </p:cNvPr>
          <p:cNvSpPr txBox="1"/>
          <p:nvPr/>
        </p:nvSpPr>
        <p:spPr>
          <a:xfrm>
            <a:off x="8032092" y="58001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222D4-3AEE-BCA7-9B18-4A3A92DC4E69}"/>
              </a:ext>
            </a:extLst>
          </p:cNvPr>
          <p:cNvSpPr txBox="1"/>
          <p:nvPr/>
        </p:nvSpPr>
        <p:spPr>
          <a:xfrm>
            <a:off x="9139713" y="58001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</a:t>
            </a:r>
            <a:endParaRPr lang="en-IN" sz="1400" dirty="0"/>
          </a:p>
        </p:txBody>
      </p:sp>
      <p:graphicFrame>
        <p:nvGraphicFramePr>
          <p:cNvPr id="138" name="Table 31">
            <a:extLst>
              <a:ext uri="{FF2B5EF4-FFF2-40B4-BE49-F238E27FC236}">
                <a16:creationId xmlns:a16="http://schemas.microsoft.com/office/drawing/2014/main" id="{953D892B-809E-2550-41CF-0B97B03C73AD}"/>
              </a:ext>
            </a:extLst>
          </p:cNvPr>
          <p:cNvGraphicFramePr>
            <a:graphicFrameLocks noGrp="1"/>
          </p:cNvGraphicFramePr>
          <p:nvPr/>
        </p:nvGraphicFramePr>
        <p:xfrm>
          <a:off x="10249071" y="5434381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9" name="Table 31">
            <a:extLst>
              <a:ext uri="{FF2B5EF4-FFF2-40B4-BE49-F238E27FC236}">
                <a16:creationId xmlns:a16="http://schemas.microsoft.com/office/drawing/2014/main" id="{89A196F7-0BA8-EFBB-3A55-464C282706EB}"/>
              </a:ext>
            </a:extLst>
          </p:cNvPr>
          <p:cNvGraphicFramePr>
            <a:graphicFrameLocks noGrp="1"/>
          </p:cNvGraphicFramePr>
          <p:nvPr/>
        </p:nvGraphicFramePr>
        <p:xfrm>
          <a:off x="10249071" y="4883480"/>
          <a:ext cx="104140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8C2476F1-39D7-8721-6E35-2351C355609D}"/>
              </a:ext>
            </a:extLst>
          </p:cNvPr>
          <p:cNvSpPr txBox="1"/>
          <p:nvPr/>
        </p:nvSpPr>
        <p:spPr>
          <a:xfrm>
            <a:off x="10253352" y="58001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tienda</a:t>
            </a:r>
            <a:endParaRPr lang="en-IN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/>
        </p:nvGraphicFramePr>
        <p:xfrm>
          <a:off x="3100507" y="244570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/>
        </p:nvGraphicFramePr>
        <p:xfrm>
          <a:off x="8787721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984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86633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227617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204647" y="2267842"/>
            <a:ext cx="17515" cy="1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484305" y="516207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484305" y="4556455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6295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2162" y="1422934"/>
            <a:ext cx="8160" cy="21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396964" y="1098008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64492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64492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891861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891861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900021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374853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179696" y="89658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891861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/>
        </p:nvGraphicFramePr>
        <p:xfrm>
          <a:off x="5522123" y="651994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/>
        </p:nvGraphicFramePr>
        <p:xfrm>
          <a:off x="5628605" y="797746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045165" y="1788346"/>
            <a:ext cx="1611167" cy="24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045165" y="1788346"/>
            <a:ext cx="1619327" cy="169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>
            <a:off x="6045165" y="1788346"/>
            <a:ext cx="1619327" cy="6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/>
        </p:nvGraphicFramePr>
        <p:xfrm>
          <a:off x="3100507" y="244570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/>
        </p:nvGraphicFramePr>
        <p:xfrm>
          <a:off x="8787721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8750DC-8397-B141-33B1-E6D26257E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2710" y="2331874"/>
            <a:ext cx="1171584" cy="2466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048324-24D9-DC3A-D506-3DD8B9098601}"/>
              </a:ext>
            </a:extLst>
          </p:cNvPr>
          <p:cNvSpPr txBox="1"/>
          <p:nvPr/>
        </p:nvSpPr>
        <p:spPr>
          <a:xfrm>
            <a:off x="1001885" y="580207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8458C-66E8-D1ED-BE61-157E5A7570A6}"/>
              </a:ext>
            </a:extLst>
          </p:cNvPr>
          <p:cNvSpPr txBox="1"/>
          <p:nvPr/>
        </p:nvSpPr>
        <p:spPr>
          <a:xfrm>
            <a:off x="1986633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went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61C3D-CEB9-F6BB-D588-F24406C6D563}"/>
              </a:ext>
            </a:extLst>
          </p:cNvPr>
          <p:cNvSpPr txBox="1"/>
          <p:nvPr/>
        </p:nvSpPr>
        <p:spPr>
          <a:xfrm>
            <a:off x="332267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09A1C-2E46-7F79-F017-85FBCB4E1181}"/>
              </a:ext>
            </a:extLst>
          </p:cNvPr>
          <p:cNvSpPr txBox="1"/>
          <p:nvPr/>
        </p:nvSpPr>
        <p:spPr>
          <a:xfrm>
            <a:off x="449745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2CF44-5B33-78CE-6664-8909D614BFBA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6FA9B-C46B-3678-6A0E-50843EA178E1}"/>
              </a:ext>
            </a:extLst>
          </p:cNvPr>
          <p:cNvSpPr txBox="1"/>
          <p:nvPr/>
        </p:nvSpPr>
        <p:spPr>
          <a:xfrm>
            <a:off x="6850748" y="517135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7D9D6A-C734-4C7A-B111-475DE318A0D8}"/>
              </a:ext>
            </a:extLst>
          </p:cNvPr>
          <p:cNvSpPr txBox="1"/>
          <p:nvPr/>
        </p:nvSpPr>
        <p:spPr>
          <a:xfrm>
            <a:off x="6850748" y="4562241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4" name="Table 31">
            <a:extLst>
              <a:ext uri="{FF2B5EF4-FFF2-40B4-BE49-F238E27FC236}">
                <a16:creationId xmlns:a16="http://schemas.microsoft.com/office/drawing/2014/main" id="{8EB7AC91-8C70-3A81-2C77-BF42844AB050}"/>
              </a:ext>
            </a:extLst>
          </p:cNvPr>
          <p:cNvGraphicFramePr>
            <a:graphicFrameLocks noGrp="1"/>
          </p:cNvGraphicFramePr>
          <p:nvPr/>
        </p:nvGraphicFramePr>
        <p:xfrm>
          <a:off x="7029225" y="544249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AB37F18F-E01E-3455-E52B-3BF2C74D3E76}"/>
              </a:ext>
            </a:extLst>
          </p:cNvPr>
          <p:cNvGraphicFramePr>
            <a:graphicFrameLocks noGrp="1"/>
          </p:cNvGraphicFramePr>
          <p:nvPr/>
        </p:nvGraphicFramePr>
        <p:xfrm>
          <a:off x="7029225" y="489159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A700CBA-C1EA-42DE-24C4-681A525BA946}"/>
              </a:ext>
            </a:extLst>
          </p:cNvPr>
          <p:cNvSpPr txBox="1"/>
          <p:nvPr/>
        </p:nvSpPr>
        <p:spPr>
          <a:xfrm>
            <a:off x="7267168" y="57688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&lt;SOS&gt;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7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BD3C-199E-1F78-3C1C-44017BA5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Transformers are the superheroes of the AI world! </a:t>
            </a:r>
            <a:endParaRPr lang="en-IN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FECE-FB07-0C20-34CA-BFEFCD9B6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Transformers are like detectives who read between the lines.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They use 'attention' to grasp context and find important clues.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Imagine if you could instantly spot the vital words in a massive text.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AB067840-8FFA-6EBC-8CF7-D4CF981C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786" y="1690688"/>
            <a:ext cx="3467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517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86633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227617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204647" y="2267842"/>
            <a:ext cx="17515" cy="1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484305" y="516207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484305" y="4556455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6295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2162" y="1422934"/>
            <a:ext cx="8160" cy="21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396964" y="1098008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64492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64492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891861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891861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900021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374853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179696" y="89658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891861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/>
        </p:nvGraphicFramePr>
        <p:xfrm>
          <a:off x="5522123" y="651994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/>
        </p:nvGraphicFramePr>
        <p:xfrm>
          <a:off x="5628605" y="797746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045165" y="1788346"/>
            <a:ext cx="1611167" cy="24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045165" y="1788346"/>
            <a:ext cx="1619327" cy="169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>
            <a:off x="6045165" y="1788346"/>
            <a:ext cx="1619327" cy="6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/>
        </p:nvGraphicFramePr>
        <p:xfrm>
          <a:off x="3100507" y="244570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/>
        </p:nvGraphicFramePr>
        <p:xfrm>
          <a:off x="8787721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048324-24D9-DC3A-D506-3DD8B9098601}"/>
              </a:ext>
            </a:extLst>
          </p:cNvPr>
          <p:cNvSpPr txBox="1"/>
          <p:nvPr/>
        </p:nvSpPr>
        <p:spPr>
          <a:xfrm>
            <a:off x="1001885" y="580207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8458C-66E8-D1ED-BE61-157E5A7570A6}"/>
              </a:ext>
            </a:extLst>
          </p:cNvPr>
          <p:cNvSpPr txBox="1"/>
          <p:nvPr/>
        </p:nvSpPr>
        <p:spPr>
          <a:xfrm>
            <a:off x="1986633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went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61C3D-CEB9-F6BB-D588-F24406C6D563}"/>
              </a:ext>
            </a:extLst>
          </p:cNvPr>
          <p:cNvSpPr txBox="1"/>
          <p:nvPr/>
        </p:nvSpPr>
        <p:spPr>
          <a:xfrm>
            <a:off x="332267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09A1C-2E46-7F79-F017-85FBCB4E1181}"/>
              </a:ext>
            </a:extLst>
          </p:cNvPr>
          <p:cNvSpPr txBox="1"/>
          <p:nvPr/>
        </p:nvSpPr>
        <p:spPr>
          <a:xfrm>
            <a:off x="449745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2CF44-5B33-78CE-6664-8909D614BFBA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EDF941-A2D6-D2D1-7691-AA640183124B}"/>
              </a:ext>
            </a:extLst>
          </p:cNvPr>
          <p:cNvSpPr txBox="1"/>
          <p:nvPr/>
        </p:nvSpPr>
        <p:spPr>
          <a:xfrm>
            <a:off x="9836726" y="425613"/>
            <a:ext cx="610041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6FA9B-C46B-3678-6A0E-50843EA178E1}"/>
              </a:ext>
            </a:extLst>
          </p:cNvPr>
          <p:cNvSpPr txBox="1"/>
          <p:nvPr/>
        </p:nvSpPr>
        <p:spPr>
          <a:xfrm>
            <a:off x="6850748" y="517135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7D9D6A-C734-4C7A-B111-475DE318A0D8}"/>
              </a:ext>
            </a:extLst>
          </p:cNvPr>
          <p:cNvSpPr txBox="1"/>
          <p:nvPr/>
        </p:nvSpPr>
        <p:spPr>
          <a:xfrm>
            <a:off x="6850748" y="4562241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4" name="Table 31">
            <a:extLst>
              <a:ext uri="{FF2B5EF4-FFF2-40B4-BE49-F238E27FC236}">
                <a16:creationId xmlns:a16="http://schemas.microsoft.com/office/drawing/2014/main" id="{8EB7AC91-8C70-3A81-2C77-BF42844AB050}"/>
              </a:ext>
            </a:extLst>
          </p:cNvPr>
          <p:cNvGraphicFramePr>
            <a:graphicFrameLocks noGrp="1"/>
          </p:cNvGraphicFramePr>
          <p:nvPr/>
        </p:nvGraphicFramePr>
        <p:xfrm>
          <a:off x="7029225" y="544249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AB37F18F-E01E-3455-E52B-3BF2C74D3E76}"/>
              </a:ext>
            </a:extLst>
          </p:cNvPr>
          <p:cNvGraphicFramePr>
            <a:graphicFrameLocks noGrp="1"/>
          </p:cNvGraphicFramePr>
          <p:nvPr/>
        </p:nvGraphicFramePr>
        <p:xfrm>
          <a:off x="7029225" y="489159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A700CBA-C1EA-42DE-24C4-681A525BA946}"/>
              </a:ext>
            </a:extLst>
          </p:cNvPr>
          <p:cNvSpPr txBox="1"/>
          <p:nvPr/>
        </p:nvSpPr>
        <p:spPr>
          <a:xfrm>
            <a:off x="7267168" y="57688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&lt;SOS&gt;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07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91C648-9F8F-B276-7390-F0C58D0AC80B}"/>
              </a:ext>
            </a:extLst>
          </p:cNvPr>
          <p:cNvSpPr/>
          <p:nvPr/>
        </p:nvSpPr>
        <p:spPr>
          <a:xfrm>
            <a:off x="6553200" y="4833257"/>
            <a:ext cx="4929556" cy="1167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86633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227617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204647" y="2267842"/>
            <a:ext cx="17515" cy="1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484305" y="516207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484305" y="4556455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6295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2162" y="1422934"/>
            <a:ext cx="8160" cy="21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396964" y="1098008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64492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64492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891861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891861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900021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374853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179696" y="89658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891861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/>
        </p:nvGraphicFramePr>
        <p:xfrm>
          <a:off x="5522123" y="651994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/>
        </p:nvGraphicFramePr>
        <p:xfrm>
          <a:off x="5628605" y="797746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045165" y="1788346"/>
            <a:ext cx="1611167" cy="24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045165" y="1788346"/>
            <a:ext cx="1619327" cy="169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>
            <a:off x="6045165" y="1788346"/>
            <a:ext cx="1619327" cy="6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/>
        </p:nvGraphicFramePr>
        <p:xfrm>
          <a:off x="3100507" y="244570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/>
        </p:nvGraphicFramePr>
        <p:xfrm>
          <a:off x="8787721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048324-24D9-DC3A-D506-3DD8B9098601}"/>
              </a:ext>
            </a:extLst>
          </p:cNvPr>
          <p:cNvSpPr txBox="1"/>
          <p:nvPr/>
        </p:nvSpPr>
        <p:spPr>
          <a:xfrm>
            <a:off x="1001885" y="580207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8458C-66E8-D1ED-BE61-157E5A7570A6}"/>
              </a:ext>
            </a:extLst>
          </p:cNvPr>
          <p:cNvSpPr txBox="1"/>
          <p:nvPr/>
        </p:nvSpPr>
        <p:spPr>
          <a:xfrm>
            <a:off x="1986633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went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61C3D-CEB9-F6BB-D588-F24406C6D563}"/>
              </a:ext>
            </a:extLst>
          </p:cNvPr>
          <p:cNvSpPr txBox="1"/>
          <p:nvPr/>
        </p:nvSpPr>
        <p:spPr>
          <a:xfrm>
            <a:off x="332267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09A1C-2E46-7F79-F017-85FBCB4E1181}"/>
              </a:ext>
            </a:extLst>
          </p:cNvPr>
          <p:cNvSpPr txBox="1"/>
          <p:nvPr/>
        </p:nvSpPr>
        <p:spPr>
          <a:xfrm>
            <a:off x="449745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2CF44-5B33-78CE-6664-8909D614BFBA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EDF941-A2D6-D2D1-7691-AA640183124B}"/>
              </a:ext>
            </a:extLst>
          </p:cNvPr>
          <p:cNvSpPr txBox="1"/>
          <p:nvPr/>
        </p:nvSpPr>
        <p:spPr>
          <a:xfrm>
            <a:off x="9545716" y="425612"/>
            <a:ext cx="6100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6FA9B-C46B-3678-6A0E-50843EA178E1}"/>
              </a:ext>
            </a:extLst>
          </p:cNvPr>
          <p:cNvSpPr txBox="1"/>
          <p:nvPr/>
        </p:nvSpPr>
        <p:spPr>
          <a:xfrm>
            <a:off x="6850748" y="517135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7D9D6A-C734-4C7A-B111-475DE318A0D8}"/>
              </a:ext>
            </a:extLst>
          </p:cNvPr>
          <p:cNvSpPr txBox="1"/>
          <p:nvPr/>
        </p:nvSpPr>
        <p:spPr>
          <a:xfrm>
            <a:off x="6850748" y="4562241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4" name="Table 31">
            <a:extLst>
              <a:ext uri="{FF2B5EF4-FFF2-40B4-BE49-F238E27FC236}">
                <a16:creationId xmlns:a16="http://schemas.microsoft.com/office/drawing/2014/main" id="{8EB7AC91-8C70-3A81-2C77-BF42844AB050}"/>
              </a:ext>
            </a:extLst>
          </p:cNvPr>
          <p:cNvGraphicFramePr>
            <a:graphicFrameLocks noGrp="1"/>
          </p:cNvGraphicFramePr>
          <p:nvPr/>
        </p:nvGraphicFramePr>
        <p:xfrm>
          <a:off x="7029225" y="544249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AB37F18F-E01E-3455-E52B-3BF2C74D3E76}"/>
              </a:ext>
            </a:extLst>
          </p:cNvPr>
          <p:cNvGraphicFramePr>
            <a:graphicFrameLocks noGrp="1"/>
          </p:cNvGraphicFramePr>
          <p:nvPr/>
        </p:nvGraphicFramePr>
        <p:xfrm>
          <a:off x="7029225" y="489159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A700CBA-C1EA-42DE-24C4-681A525BA946}"/>
              </a:ext>
            </a:extLst>
          </p:cNvPr>
          <p:cNvSpPr txBox="1"/>
          <p:nvPr/>
        </p:nvSpPr>
        <p:spPr>
          <a:xfrm>
            <a:off x="7148784" y="5714473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&lt;SOS&gt;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C59FBDC-5B76-1C97-E2D9-03A4E9B3B0EB}"/>
              </a:ext>
            </a:extLst>
          </p:cNvPr>
          <p:cNvCxnSpPr>
            <a:cxnSpLocks/>
            <a:stCxn id="17" idx="0"/>
            <a:endCxn id="5" idx="3"/>
          </p:cNvCxnSpPr>
          <p:nvPr/>
        </p:nvCxnSpPr>
        <p:spPr>
          <a:xfrm rot="16200000" flipH="1">
            <a:off x="8171069" y="2105280"/>
            <a:ext cx="4991354" cy="1632019"/>
          </a:xfrm>
          <a:prstGeom prst="bentConnector4">
            <a:avLst>
              <a:gd name="adj1" fmla="val -4580"/>
              <a:gd name="adj2" fmla="val 1140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31">
            <a:extLst>
              <a:ext uri="{FF2B5EF4-FFF2-40B4-BE49-F238E27FC236}">
                <a16:creationId xmlns:a16="http://schemas.microsoft.com/office/drawing/2014/main" id="{276E40B3-1869-1D43-9038-A45C9EF38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20618"/>
              </p:ext>
            </p:extLst>
          </p:nvPr>
        </p:nvGraphicFramePr>
        <p:xfrm>
          <a:off x="8172627" y="5437808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1" name="Table 31">
            <a:extLst>
              <a:ext uri="{FF2B5EF4-FFF2-40B4-BE49-F238E27FC236}">
                <a16:creationId xmlns:a16="http://schemas.microsoft.com/office/drawing/2014/main" id="{FB7CDB18-8414-7B90-E6E9-8F6718F2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800705"/>
              </p:ext>
            </p:extLst>
          </p:nvPr>
        </p:nvGraphicFramePr>
        <p:xfrm>
          <a:off x="8172627" y="4886907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5EAF146-7BE3-B6EB-B646-9644F01796A2}"/>
              </a:ext>
            </a:extLst>
          </p:cNvPr>
          <p:cNvSpPr txBox="1"/>
          <p:nvPr/>
        </p:nvSpPr>
        <p:spPr>
          <a:xfrm>
            <a:off x="8426200" y="5708863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FUI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85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91C648-9F8F-B276-7390-F0C58D0AC80B}"/>
              </a:ext>
            </a:extLst>
          </p:cNvPr>
          <p:cNvSpPr/>
          <p:nvPr/>
        </p:nvSpPr>
        <p:spPr>
          <a:xfrm>
            <a:off x="6553200" y="4833257"/>
            <a:ext cx="4929556" cy="1167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86633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227617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204647" y="2267842"/>
            <a:ext cx="17515" cy="1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484305" y="516207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484305" y="4556455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6295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2162" y="1422934"/>
            <a:ext cx="8160" cy="21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396964" y="1098008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64492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64492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891861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891861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900021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374853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179696" y="89658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891861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/>
        </p:nvGraphicFramePr>
        <p:xfrm>
          <a:off x="5522123" y="651994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/>
        </p:nvGraphicFramePr>
        <p:xfrm>
          <a:off x="5628605" y="797746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045165" y="1788346"/>
            <a:ext cx="1611167" cy="24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045165" y="1788346"/>
            <a:ext cx="1619327" cy="169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>
            <a:off x="6045165" y="1788346"/>
            <a:ext cx="1619327" cy="6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/>
        </p:nvGraphicFramePr>
        <p:xfrm>
          <a:off x="3100507" y="244570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/>
        </p:nvGraphicFramePr>
        <p:xfrm>
          <a:off x="8787721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048324-24D9-DC3A-D506-3DD8B9098601}"/>
              </a:ext>
            </a:extLst>
          </p:cNvPr>
          <p:cNvSpPr txBox="1"/>
          <p:nvPr/>
        </p:nvSpPr>
        <p:spPr>
          <a:xfrm>
            <a:off x="1001885" y="580207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8458C-66E8-D1ED-BE61-157E5A7570A6}"/>
              </a:ext>
            </a:extLst>
          </p:cNvPr>
          <p:cNvSpPr txBox="1"/>
          <p:nvPr/>
        </p:nvSpPr>
        <p:spPr>
          <a:xfrm>
            <a:off x="1986633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went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61C3D-CEB9-F6BB-D588-F24406C6D563}"/>
              </a:ext>
            </a:extLst>
          </p:cNvPr>
          <p:cNvSpPr txBox="1"/>
          <p:nvPr/>
        </p:nvSpPr>
        <p:spPr>
          <a:xfrm>
            <a:off x="332267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09A1C-2E46-7F79-F017-85FBCB4E1181}"/>
              </a:ext>
            </a:extLst>
          </p:cNvPr>
          <p:cNvSpPr txBox="1"/>
          <p:nvPr/>
        </p:nvSpPr>
        <p:spPr>
          <a:xfrm>
            <a:off x="449745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2CF44-5B33-78CE-6664-8909D614BFBA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EDF941-A2D6-D2D1-7691-AA640183124B}"/>
              </a:ext>
            </a:extLst>
          </p:cNvPr>
          <p:cNvSpPr txBox="1"/>
          <p:nvPr/>
        </p:nvSpPr>
        <p:spPr>
          <a:xfrm>
            <a:off x="9545716" y="425612"/>
            <a:ext cx="6100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6FA9B-C46B-3678-6A0E-50843EA178E1}"/>
              </a:ext>
            </a:extLst>
          </p:cNvPr>
          <p:cNvSpPr txBox="1"/>
          <p:nvPr/>
        </p:nvSpPr>
        <p:spPr>
          <a:xfrm>
            <a:off x="6850748" y="517135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7D9D6A-C734-4C7A-B111-475DE318A0D8}"/>
              </a:ext>
            </a:extLst>
          </p:cNvPr>
          <p:cNvSpPr txBox="1"/>
          <p:nvPr/>
        </p:nvSpPr>
        <p:spPr>
          <a:xfrm>
            <a:off x="6850748" y="4562241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4" name="Table 31">
            <a:extLst>
              <a:ext uri="{FF2B5EF4-FFF2-40B4-BE49-F238E27FC236}">
                <a16:creationId xmlns:a16="http://schemas.microsoft.com/office/drawing/2014/main" id="{8EB7AC91-8C70-3A81-2C77-BF42844AB050}"/>
              </a:ext>
            </a:extLst>
          </p:cNvPr>
          <p:cNvGraphicFramePr>
            <a:graphicFrameLocks noGrp="1"/>
          </p:cNvGraphicFramePr>
          <p:nvPr/>
        </p:nvGraphicFramePr>
        <p:xfrm>
          <a:off x="7029225" y="544249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AB37F18F-E01E-3455-E52B-3BF2C74D3E76}"/>
              </a:ext>
            </a:extLst>
          </p:cNvPr>
          <p:cNvGraphicFramePr>
            <a:graphicFrameLocks noGrp="1"/>
          </p:cNvGraphicFramePr>
          <p:nvPr/>
        </p:nvGraphicFramePr>
        <p:xfrm>
          <a:off x="7029225" y="489159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A700CBA-C1EA-42DE-24C4-681A525BA946}"/>
              </a:ext>
            </a:extLst>
          </p:cNvPr>
          <p:cNvSpPr txBox="1"/>
          <p:nvPr/>
        </p:nvSpPr>
        <p:spPr>
          <a:xfrm>
            <a:off x="7148784" y="5714473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&lt;SOS&gt;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C59FBDC-5B76-1C97-E2D9-03A4E9B3B0EB}"/>
              </a:ext>
            </a:extLst>
          </p:cNvPr>
          <p:cNvCxnSpPr>
            <a:cxnSpLocks/>
            <a:stCxn id="17" idx="0"/>
            <a:endCxn id="5" idx="3"/>
          </p:cNvCxnSpPr>
          <p:nvPr/>
        </p:nvCxnSpPr>
        <p:spPr>
          <a:xfrm rot="16200000" flipH="1">
            <a:off x="8171069" y="2105280"/>
            <a:ext cx="4991354" cy="1632019"/>
          </a:xfrm>
          <a:prstGeom prst="bentConnector4">
            <a:avLst>
              <a:gd name="adj1" fmla="val -4580"/>
              <a:gd name="adj2" fmla="val 1140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0E7077-5619-F9C9-0620-4CBF6D2AD50F}"/>
              </a:ext>
            </a:extLst>
          </p:cNvPr>
          <p:cNvSpPr txBox="1"/>
          <p:nvPr/>
        </p:nvSpPr>
        <p:spPr>
          <a:xfrm>
            <a:off x="10042721" y="425611"/>
            <a:ext cx="513882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graphicFrame>
        <p:nvGraphicFramePr>
          <p:cNvPr id="20" name="Table 31">
            <a:extLst>
              <a:ext uri="{FF2B5EF4-FFF2-40B4-BE49-F238E27FC236}">
                <a16:creationId xmlns:a16="http://schemas.microsoft.com/office/drawing/2014/main" id="{276E40B3-1869-1D43-9038-A45C9EF384C7}"/>
              </a:ext>
            </a:extLst>
          </p:cNvPr>
          <p:cNvGraphicFramePr>
            <a:graphicFrameLocks noGrp="1"/>
          </p:cNvGraphicFramePr>
          <p:nvPr/>
        </p:nvGraphicFramePr>
        <p:xfrm>
          <a:off x="8172627" y="5437808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1" name="Table 31">
            <a:extLst>
              <a:ext uri="{FF2B5EF4-FFF2-40B4-BE49-F238E27FC236}">
                <a16:creationId xmlns:a16="http://schemas.microsoft.com/office/drawing/2014/main" id="{FB7CDB18-8414-7B90-E6E9-8F6718F2EB7A}"/>
              </a:ext>
            </a:extLst>
          </p:cNvPr>
          <p:cNvGraphicFramePr>
            <a:graphicFrameLocks noGrp="1"/>
          </p:cNvGraphicFramePr>
          <p:nvPr/>
        </p:nvGraphicFramePr>
        <p:xfrm>
          <a:off x="8172627" y="4886907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5EAF146-7BE3-B6EB-B646-9644F01796A2}"/>
              </a:ext>
            </a:extLst>
          </p:cNvPr>
          <p:cNvSpPr txBox="1"/>
          <p:nvPr/>
        </p:nvSpPr>
        <p:spPr>
          <a:xfrm>
            <a:off x="8426200" y="5708863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FUI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70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91C648-9F8F-B276-7390-F0C58D0AC80B}"/>
              </a:ext>
            </a:extLst>
          </p:cNvPr>
          <p:cNvSpPr/>
          <p:nvPr/>
        </p:nvSpPr>
        <p:spPr>
          <a:xfrm>
            <a:off x="6553200" y="4833257"/>
            <a:ext cx="4929556" cy="1167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86633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227617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204647" y="2267842"/>
            <a:ext cx="17515" cy="1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484305" y="516207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484305" y="4556455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6295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2162" y="1422934"/>
            <a:ext cx="8160" cy="21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396964" y="1098008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64492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64492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891861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891861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900021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374853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179696" y="89658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891861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/>
        </p:nvGraphicFramePr>
        <p:xfrm>
          <a:off x="5522123" y="651994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/>
        </p:nvGraphicFramePr>
        <p:xfrm>
          <a:off x="5628605" y="797746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045165" y="1788346"/>
            <a:ext cx="1611167" cy="24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045165" y="1788346"/>
            <a:ext cx="1619327" cy="169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>
            <a:off x="6045165" y="1788346"/>
            <a:ext cx="1619327" cy="6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/>
        </p:nvGraphicFramePr>
        <p:xfrm>
          <a:off x="3100507" y="244570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/>
        </p:nvGraphicFramePr>
        <p:xfrm>
          <a:off x="8787721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048324-24D9-DC3A-D506-3DD8B9098601}"/>
              </a:ext>
            </a:extLst>
          </p:cNvPr>
          <p:cNvSpPr txBox="1"/>
          <p:nvPr/>
        </p:nvSpPr>
        <p:spPr>
          <a:xfrm>
            <a:off x="1001885" y="580207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8458C-66E8-D1ED-BE61-157E5A7570A6}"/>
              </a:ext>
            </a:extLst>
          </p:cNvPr>
          <p:cNvSpPr txBox="1"/>
          <p:nvPr/>
        </p:nvSpPr>
        <p:spPr>
          <a:xfrm>
            <a:off x="1986633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went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61C3D-CEB9-F6BB-D588-F24406C6D563}"/>
              </a:ext>
            </a:extLst>
          </p:cNvPr>
          <p:cNvSpPr txBox="1"/>
          <p:nvPr/>
        </p:nvSpPr>
        <p:spPr>
          <a:xfrm>
            <a:off x="332267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09A1C-2E46-7F79-F017-85FBCB4E1181}"/>
              </a:ext>
            </a:extLst>
          </p:cNvPr>
          <p:cNvSpPr txBox="1"/>
          <p:nvPr/>
        </p:nvSpPr>
        <p:spPr>
          <a:xfrm>
            <a:off x="449745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2CF44-5B33-78CE-6664-8909D614BFBA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EDF941-A2D6-D2D1-7691-AA640183124B}"/>
              </a:ext>
            </a:extLst>
          </p:cNvPr>
          <p:cNvSpPr txBox="1"/>
          <p:nvPr/>
        </p:nvSpPr>
        <p:spPr>
          <a:xfrm>
            <a:off x="9545716" y="425612"/>
            <a:ext cx="6100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6FA9B-C46B-3678-6A0E-50843EA178E1}"/>
              </a:ext>
            </a:extLst>
          </p:cNvPr>
          <p:cNvSpPr txBox="1"/>
          <p:nvPr/>
        </p:nvSpPr>
        <p:spPr>
          <a:xfrm>
            <a:off x="6850748" y="517135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7D9D6A-C734-4C7A-B111-475DE318A0D8}"/>
              </a:ext>
            </a:extLst>
          </p:cNvPr>
          <p:cNvSpPr txBox="1"/>
          <p:nvPr/>
        </p:nvSpPr>
        <p:spPr>
          <a:xfrm>
            <a:off x="6850748" y="4562241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4" name="Table 31">
            <a:extLst>
              <a:ext uri="{FF2B5EF4-FFF2-40B4-BE49-F238E27FC236}">
                <a16:creationId xmlns:a16="http://schemas.microsoft.com/office/drawing/2014/main" id="{8EB7AC91-8C70-3A81-2C77-BF42844AB050}"/>
              </a:ext>
            </a:extLst>
          </p:cNvPr>
          <p:cNvGraphicFramePr>
            <a:graphicFrameLocks noGrp="1"/>
          </p:cNvGraphicFramePr>
          <p:nvPr/>
        </p:nvGraphicFramePr>
        <p:xfrm>
          <a:off x="7029225" y="544249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AB37F18F-E01E-3455-E52B-3BF2C74D3E76}"/>
              </a:ext>
            </a:extLst>
          </p:cNvPr>
          <p:cNvGraphicFramePr>
            <a:graphicFrameLocks noGrp="1"/>
          </p:cNvGraphicFramePr>
          <p:nvPr/>
        </p:nvGraphicFramePr>
        <p:xfrm>
          <a:off x="7029225" y="489159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A700CBA-C1EA-42DE-24C4-681A525BA946}"/>
              </a:ext>
            </a:extLst>
          </p:cNvPr>
          <p:cNvSpPr txBox="1"/>
          <p:nvPr/>
        </p:nvSpPr>
        <p:spPr>
          <a:xfrm>
            <a:off x="7148784" y="5714473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&lt;SOS&gt;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C59FBDC-5B76-1C97-E2D9-03A4E9B3B0EB}"/>
              </a:ext>
            </a:extLst>
          </p:cNvPr>
          <p:cNvCxnSpPr>
            <a:cxnSpLocks/>
            <a:stCxn id="18" idx="0"/>
            <a:endCxn id="5" idx="3"/>
          </p:cNvCxnSpPr>
          <p:nvPr/>
        </p:nvCxnSpPr>
        <p:spPr>
          <a:xfrm rot="16200000" flipH="1">
            <a:off x="8339074" y="2273285"/>
            <a:ext cx="4991712" cy="1295651"/>
          </a:xfrm>
          <a:prstGeom prst="bentConnector4">
            <a:avLst>
              <a:gd name="adj1" fmla="val -4580"/>
              <a:gd name="adj2" fmla="val 1176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0E7077-5619-F9C9-0620-4CBF6D2AD50F}"/>
              </a:ext>
            </a:extLst>
          </p:cNvPr>
          <p:cNvSpPr txBox="1"/>
          <p:nvPr/>
        </p:nvSpPr>
        <p:spPr>
          <a:xfrm>
            <a:off x="9942325" y="425254"/>
            <a:ext cx="48956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graphicFrame>
        <p:nvGraphicFramePr>
          <p:cNvPr id="20" name="Table 31">
            <a:extLst>
              <a:ext uri="{FF2B5EF4-FFF2-40B4-BE49-F238E27FC236}">
                <a16:creationId xmlns:a16="http://schemas.microsoft.com/office/drawing/2014/main" id="{276E40B3-1869-1D43-9038-A45C9EF384C7}"/>
              </a:ext>
            </a:extLst>
          </p:cNvPr>
          <p:cNvGraphicFramePr>
            <a:graphicFrameLocks noGrp="1"/>
          </p:cNvGraphicFramePr>
          <p:nvPr/>
        </p:nvGraphicFramePr>
        <p:xfrm>
          <a:off x="8172627" y="5437808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1" name="Table 31">
            <a:extLst>
              <a:ext uri="{FF2B5EF4-FFF2-40B4-BE49-F238E27FC236}">
                <a16:creationId xmlns:a16="http://schemas.microsoft.com/office/drawing/2014/main" id="{FB7CDB18-8414-7B90-E6E9-8F6718F2EB7A}"/>
              </a:ext>
            </a:extLst>
          </p:cNvPr>
          <p:cNvGraphicFramePr>
            <a:graphicFrameLocks noGrp="1"/>
          </p:cNvGraphicFramePr>
          <p:nvPr/>
        </p:nvGraphicFramePr>
        <p:xfrm>
          <a:off x="8172627" y="4886907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5EAF146-7BE3-B6EB-B646-9644F01796A2}"/>
              </a:ext>
            </a:extLst>
          </p:cNvPr>
          <p:cNvSpPr txBox="1"/>
          <p:nvPr/>
        </p:nvSpPr>
        <p:spPr>
          <a:xfrm>
            <a:off x="8426200" y="5708863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FUI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5" name="Table 31">
            <a:extLst>
              <a:ext uri="{FF2B5EF4-FFF2-40B4-BE49-F238E27FC236}">
                <a16:creationId xmlns:a16="http://schemas.microsoft.com/office/drawing/2014/main" id="{C3553428-DD53-8855-5273-A3B7EB2570C9}"/>
              </a:ext>
            </a:extLst>
          </p:cNvPr>
          <p:cNvGraphicFramePr>
            <a:graphicFrameLocks noGrp="1"/>
          </p:cNvGraphicFramePr>
          <p:nvPr/>
        </p:nvGraphicFramePr>
        <p:xfrm>
          <a:off x="9309856" y="544249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6" name="Table 31">
            <a:extLst>
              <a:ext uri="{FF2B5EF4-FFF2-40B4-BE49-F238E27FC236}">
                <a16:creationId xmlns:a16="http://schemas.microsoft.com/office/drawing/2014/main" id="{000E3CA8-434D-CF84-38C3-80E3E70DED7E}"/>
              </a:ext>
            </a:extLst>
          </p:cNvPr>
          <p:cNvGraphicFramePr>
            <a:graphicFrameLocks noGrp="1"/>
          </p:cNvGraphicFramePr>
          <p:nvPr/>
        </p:nvGraphicFramePr>
        <p:xfrm>
          <a:off x="9309856" y="489159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3E03DC0-6595-2C8A-0620-212A2931A475}"/>
              </a:ext>
            </a:extLst>
          </p:cNvPr>
          <p:cNvSpPr txBox="1"/>
          <p:nvPr/>
        </p:nvSpPr>
        <p:spPr>
          <a:xfrm>
            <a:off x="9563429" y="571355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2A84D-2727-404B-25CD-24A55E7D74D8}"/>
              </a:ext>
            </a:extLst>
          </p:cNvPr>
          <p:cNvSpPr txBox="1"/>
          <p:nvPr/>
        </p:nvSpPr>
        <p:spPr>
          <a:xfrm>
            <a:off x="10315264" y="433594"/>
            <a:ext cx="51323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12692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91C648-9F8F-B276-7390-F0C58D0AC80B}"/>
              </a:ext>
            </a:extLst>
          </p:cNvPr>
          <p:cNvSpPr/>
          <p:nvPr/>
        </p:nvSpPr>
        <p:spPr>
          <a:xfrm>
            <a:off x="6128654" y="4833257"/>
            <a:ext cx="5691314" cy="1196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8672651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3651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823352" y="3986281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823352" y="3207334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823352" y="1647410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058881" y="3844148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035911" y="2278728"/>
            <a:ext cx="22970" cy="19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97866" y="5172957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97866" y="4567341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78648"/>
              </p:ext>
            </p:extLst>
          </p:nvPr>
        </p:nvGraphicFramePr>
        <p:xfrm>
          <a:off x="258045" y="5445267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26464"/>
              </p:ext>
            </p:extLst>
          </p:nvPr>
        </p:nvGraphicFramePr>
        <p:xfrm>
          <a:off x="1426720" y="5445267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90426"/>
              </p:ext>
            </p:extLst>
          </p:nvPr>
        </p:nvGraphicFramePr>
        <p:xfrm>
          <a:off x="2589135" y="5438619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08316"/>
              </p:ext>
            </p:extLst>
          </p:nvPr>
        </p:nvGraphicFramePr>
        <p:xfrm>
          <a:off x="3739240" y="5445267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79854"/>
              </p:ext>
            </p:extLst>
          </p:nvPr>
        </p:nvGraphicFramePr>
        <p:xfrm>
          <a:off x="4889345" y="543679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781700"/>
              </p:ext>
            </p:extLst>
          </p:nvPr>
        </p:nvGraphicFramePr>
        <p:xfrm>
          <a:off x="168729" y="656232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52275"/>
              </p:ext>
            </p:extLst>
          </p:nvPr>
        </p:nvGraphicFramePr>
        <p:xfrm>
          <a:off x="1197069" y="662880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6746"/>
              </p:ext>
            </p:extLst>
          </p:nvPr>
        </p:nvGraphicFramePr>
        <p:xfrm>
          <a:off x="2225761" y="656232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77858"/>
              </p:ext>
            </p:extLst>
          </p:nvPr>
        </p:nvGraphicFramePr>
        <p:xfrm>
          <a:off x="3177092" y="656232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50612"/>
              </p:ext>
            </p:extLst>
          </p:nvPr>
        </p:nvGraphicFramePr>
        <p:xfrm>
          <a:off x="4227556" y="662880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07720"/>
              </p:ext>
            </p:extLst>
          </p:nvPr>
        </p:nvGraphicFramePr>
        <p:xfrm>
          <a:off x="258045" y="489436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238606"/>
              </p:ext>
            </p:extLst>
          </p:nvPr>
        </p:nvGraphicFramePr>
        <p:xfrm>
          <a:off x="1426720" y="489436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08591"/>
              </p:ext>
            </p:extLst>
          </p:nvPr>
        </p:nvGraphicFramePr>
        <p:xfrm>
          <a:off x="2589135" y="4887718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60897"/>
              </p:ext>
            </p:extLst>
          </p:nvPr>
        </p:nvGraphicFramePr>
        <p:xfrm>
          <a:off x="3739240" y="489436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50047"/>
              </p:ext>
            </p:extLst>
          </p:nvPr>
        </p:nvGraphicFramePr>
        <p:xfrm>
          <a:off x="4889345" y="488589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50625"/>
              </p:ext>
            </p:extLst>
          </p:nvPr>
        </p:nvGraphicFramePr>
        <p:xfrm>
          <a:off x="321129" y="808632"/>
          <a:ext cx="836295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17000"/>
              </p:ext>
            </p:extLst>
          </p:nvPr>
        </p:nvGraphicFramePr>
        <p:xfrm>
          <a:off x="1349469" y="815280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09649"/>
              </p:ext>
            </p:extLst>
          </p:nvPr>
        </p:nvGraphicFramePr>
        <p:xfrm>
          <a:off x="2378161" y="808632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86744"/>
              </p:ext>
            </p:extLst>
          </p:nvPr>
        </p:nvGraphicFramePr>
        <p:xfrm>
          <a:off x="3329492" y="808632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80605"/>
              </p:ext>
            </p:extLst>
          </p:nvPr>
        </p:nvGraphicFramePr>
        <p:xfrm>
          <a:off x="4379956" y="815280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058881" y="1433820"/>
            <a:ext cx="8160" cy="21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233683" y="1108894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231786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239946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239946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467315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467315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475475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7950307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7755150" y="89658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467315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32185"/>
              </p:ext>
            </p:extLst>
          </p:nvPr>
        </p:nvGraphicFramePr>
        <p:xfrm>
          <a:off x="5358842" y="662880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2820"/>
              </p:ext>
            </p:extLst>
          </p:nvPr>
        </p:nvGraphicFramePr>
        <p:xfrm>
          <a:off x="5465324" y="808632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5881884" y="1799232"/>
            <a:ext cx="1349902" cy="246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5881884" y="1799232"/>
            <a:ext cx="1358062" cy="168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>
            <a:off x="5881884" y="1799232"/>
            <a:ext cx="1358062" cy="5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7808"/>
              </p:ext>
            </p:extLst>
          </p:nvPr>
        </p:nvGraphicFramePr>
        <p:xfrm>
          <a:off x="2931771" y="2469582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71813"/>
              </p:ext>
            </p:extLst>
          </p:nvPr>
        </p:nvGraphicFramePr>
        <p:xfrm>
          <a:off x="8363175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048324-24D9-DC3A-D506-3DD8B9098601}"/>
              </a:ext>
            </a:extLst>
          </p:cNvPr>
          <p:cNvSpPr txBox="1"/>
          <p:nvPr/>
        </p:nvSpPr>
        <p:spPr>
          <a:xfrm>
            <a:off x="615446" y="5812964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8458C-66E8-D1ED-BE61-157E5A7570A6}"/>
              </a:ext>
            </a:extLst>
          </p:cNvPr>
          <p:cNvSpPr txBox="1"/>
          <p:nvPr/>
        </p:nvSpPr>
        <p:spPr>
          <a:xfrm>
            <a:off x="1600194" y="5807524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went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61C3D-CEB9-F6BB-D588-F24406C6D563}"/>
              </a:ext>
            </a:extLst>
          </p:cNvPr>
          <p:cNvSpPr txBox="1"/>
          <p:nvPr/>
        </p:nvSpPr>
        <p:spPr>
          <a:xfrm>
            <a:off x="2936237" y="5807524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09A1C-2E46-7F79-F017-85FBCB4E1181}"/>
              </a:ext>
            </a:extLst>
          </p:cNvPr>
          <p:cNvSpPr txBox="1"/>
          <p:nvPr/>
        </p:nvSpPr>
        <p:spPr>
          <a:xfrm>
            <a:off x="4111017" y="5807524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2CF44-5B33-78CE-6664-8909D614BFBA}"/>
              </a:ext>
            </a:extLst>
          </p:cNvPr>
          <p:cNvSpPr txBox="1"/>
          <p:nvPr/>
        </p:nvSpPr>
        <p:spPr>
          <a:xfrm>
            <a:off x="5050608" y="5811027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EDF941-A2D6-D2D1-7691-AA640183124B}"/>
              </a:ext>
            </a:extLst>
          </p:cNvPr>
          <p:cNvSpPr txBox="1"/>
          <p:nvPr/>
        </p:nvSpPr>
        <p:spPr>
          <a:xfrm>
            <a:off x="9121170" y="425612"/>
            <a:ext cx="6100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6FA9B-C46B-3678-6A0E-50843EA178E1}"/>
              </a:ext>
            </a:extLst>
          </p:cNvPr>
          <p:cNvSpPr txBox="1"/>
          <p:nvPr/>
        </p:nvSpPr>
        <p:spPr>
          <a:xfrm>
            <a:off x="6152656" y="515471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7D9D6A-C734-4C7A-B111-475DE318A0D8}"/>
              </a:ext>
            </a:extLst>
          </p:cNvPr>
          <p:cNvSpPr txBox="1"/>
          <p:nvPr/>
        </p:nvSpPr>
        <p:spPr>
          <a:xfrm>
            <a:off x="6384468" y="4577443"/>
            <a:ext cx="115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4" name="Table 31">
            <a:extLst>
              <a:ext uri="{FF2B5EF4-FFF2-40B4-BE49-F238E27FC236}">
                <a16:creationId xmlns:a16="http://schemas.microsoft.com/office/drawing/2014/main" id="{8EB7AC91-8C70-3A81-2C77-BF42844AB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08407"/>
              </p:ext>
            </p:extLst>
          </p:nvPr>
        </p:nvGraphicFramePr>
        <p:xfrm>
          <a:off x="6196466" y="544249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AB37F18F-E01E-3455-E52B-3BF2C74D3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31521"/>
              </p:ext>
            </p:extLst>
          </p:nvPr>
        </p:nvGraphicFramePr>
        <p:xfrm>
          <a:off x="6196466" y="489159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A700CBA-C1EA-42DE-24C4-681A525BA946}"/>
              </a:ext>
            </a:extLst>
          </p:cNvPr>
          <p:cNvSpPr txBox="1"/>
          <p:nvPr/>
        </p:nvSpPr>
        <p:spPr>
          <a:xfrm>
            <a:off x="5932714" y="5725359"/>
            <a:ext cx="775199" cy="30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&lt;SOS&gt;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C59FBDC-5B76-1C97-E2D9-03A4E9B3B0EB}"/>
              </a:ext>
            </a:extLst>
          </p:cNvPr>
          <p:cNvCxnSpPr>
            <a:cxnSpLocks/>
            <a:stCxn id="28" idx="0"/>
            <a:endCxn id="5" idx="3"/>
          </p:cNvCxnSpPr>
          <p:nvPr/>
        </p:nvCxnSpPr>
        <p:spPr>
          <a:xfrm rot="16200000" flipH="1">
            <a:off x="8480590" y="2092175"/>
            <a:ext cx="5006119" cy="1672635"/>
          </a:xfrm>
          <a:prstGeom prst="bentConnector4">
            <a:avLst>
              <a:gd name="adj1" fmla="val -4566"/>
              <a:gd name="adj2" fmla="val 1136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0E7077-5619-F9C9-0620-4CBF6D2AD50F}"/>
              </a:ext>
            </a:extLst>
          </p:cNvPr>
          <p:cNvSpPr txBox="1"/>
          <p:nvPr/>
        </p:nvSpPr>
        <p:spPr>
          <a:xfrm>
            <a:off x="9517779" y="425254"/>
            <a:ext cx="48956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graphicFrame>
        <p:nvGraphicFramePr>
          <p:cNvPr id="20" name="Table 31">
            <a:extLst>
              <a:ext uri="{FF2B5EF4-FFF2-40B4-BE49-F238E27FC236}">
                <a16:creationId xmlns:a16="http://schemas.microsoft.com/office/drawing/2014/main" id="{276E40B3-1869-1D43-9038-A45C9EF38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24308"/>
              </p:ext>
            </p:extLst>
          </p:nvPr>
        </p:nvGraphicFramePr>
        <p:xfrm>
          <a:off x="7339868" y="5437808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1" name="Table 31">
            <a:extLst>
              <a:ext uri="{FF2B5EF4-FFF2-40B4-BE49-F238E27FC236}">
                <a16:creationId xmlns:a16="http://schemas.microsoft.com/office/drawing/2014/main" id="{FB7CDB18-8414-7B90-E6E9-8F6718F2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75612"/>
              </p:ext>
            </p:extLst>
          </p:nvPr>
        </p:nvGraphicFramePr>
        <p:xfrm>
          <a:off x="7339868" y="4886907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5EAF146-7BE3-B6EB-B646-9644F01796A2}"/>
              </a:ext>
            </a:extLst>
          </p:cNvPr>
          <p:cNvSpPr txBox="1"/>
          <p:nvPr/>
        </p:nvSpPr>
        <p:spPr>
          <a:xfrm>
            <a:off x="7593441" y="5708863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FUI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5" name="Table 31">
            <a:extLst>
              <a:ext uri="{FF2B5EF4-FFF2-40B4-BE49-F238E27FC236}">
                <a16:creationId xmlns:a16="http://schemas.microsoft.com/office/drawing/2014/main" id="{C3553428-DD53-8855-5273-A3B7EB257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1960"/>
              </p:ext>
            </p:extLst>
          </p:nvPr>
        </p:nvGraphicFramePr>
        <p:xfrm>
          <a:off x="8477097" y="544249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6" name="Table 31">
            <a:extLst>
              <a:ext uri="{FF2B5EF4-FFF2-40B4-BE49-F238E27FC236}">
                <a16:creationId xmlns:a16="http://schemas.microsoft.com/office/drawing/2014/main" id="{000E3CA8-434D-CF84-38C3-80E3E70DE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2616"/>
              </p:ext>
            </p:extLst>
          </p:nvPr>
        </p:nvGraphicFramePr>
        <p:xfrm>
          <a:off x="8477097" y="489159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3E03DC0-6595-2C8A-0620-212A2931A475}"/>
              </a:ext>
            </a:extLst>
          </p:cNvPr>
          <p:cNvSpPr txBox="1"/>
          <p:nvPr/>
        </p:nvSpPr>
        <p:spPr>
          <a:xfrm>
            <a:off x="8730670" y="571355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2A84D-2727-404B-25CD-24A55E7D74D8}"/>
              </a:ext>
            </a:extLst>
          </p:cNvPr>
          <p:cNvSpPr txBox="1"/>
          <p:nvPr/>
        </p:nvSpPr>
        <p:spPr>
          <a:xfrm>
            <a:off x="9890718" y="425433"/>
            <a:ext cx="51323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la</a:t>
            </a:r>
            <a:endParaRPr lang="en-IN" sz="1400" dirty="0"/>
          </a:p>
        </p:txBody>
      </p:sp>
      <p:graphicFrame>
        <p:nvGraphicFramePr>
          <p:cNvPr id="30" name="Table 31">
            <a:extLst>
              <a:ext uri="{FF2B5EF4-FFF2-40B4-BE49-F238E27FC236}">
                <a16:creationId xmlns:a16="http://schemas.microsoft.com/office/drawing/2014/main" id="{354384B6-7AB6-3DF4-0433-4582262FF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12416"/>
              </p:ext>
            </p:extLst>
          </p:nvPr>
        </p:nvGraphicFramePr>
        <p:xfrm>
          <a:off x="9579918" y="545101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434C12A-7C48-E814-C9A3-282875927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99924"/>
              </p:ext>
            </p:extLst>
          </p:nvPr>
        </p:nvGraphicFramePr>
        <p:xfrm>
          <a:off x="9579918" y="490011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4F5FAC8-F722-2F4F-D8D2-F3C4AC604A71}"/>
              </a:ext>
            </a:extLst>
          </p:cNvPr>
          <p:cNvSpPr txBox="1"/>
          <p:nvPr/>
        </p:nvSpPr>
        <p:spPr>
          <a:xfrm>
            <a:off x="9833491" y="572207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la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803363-84C9-447D-B4BD-0F55D73FF398}"/>
              </a:ext>
            </a:extLst>
          </p:cNvPr>
          <p:cNvSpPr txBox="1"/>
          <p:nvPr/>
        </p:nvSpPr>
        <p:spPr>
          <a:xfrm>
            <a:off x="10217848" y="424454"/>
            <a:ext cx="687763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tienda</a:t>
            </a:r>
            <a:endParaRPr lang="en-IN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72D70D-9085-758F-F1AE-84030E04AC66}"/>
              </a:ext>
            </a:extLst>
          </p:cNvPr>
          <p:cNvSpPr txBox="1"/>
          <p:nvPr/>
        </p:nvSpPr>
        <p:spPr>
          <a:xfrm>
            <a:off x="9150415" y="4891566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tienda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87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91C648-9F8F-B276-7390-F0C58D0AC80B}"/>
              </a:ext>
            </a:extLst>
          </p:cNvPr>
          <p:cNvSpPr/>
          <p:nvPr/>
        </p:nvSpPr>
        <p:spPr>
          <a:xfrm>
            <a:off x="6150428" y="4833257"/>
            <a:ext cx="5847565" cy="1226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8694426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426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589317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589317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583862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2824846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2801876" y="2267842"/>
            <a:ext cx="17515" cy="1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81534" y="516207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81534" y="4556455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26119"/>
              </p:ext>
            </p:extLst>
          </p:nvPr>
        </p:nvGraphicFramePr>
        <p:xfrm>
          <a:off x="241713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5949"/>
              </p:ext>
            </p:extLst>
          </p:nvPr>
        </p:nvGraphicFramePr>
        <p:xfrm>
          <a:off x="1410388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46139"/>
              </p:ext>
            </p:extLst>
          </p:nvPr>
        </p:nvGraphicFramePr>
        <p:xfrm>
          <a:off x="2572803" y="542773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58079"/>
              </p:ext>
            </p:extLst>
          </p:nvPr>
        </p:nvGraphicFramePr>
        <p:xfrm>
          <a:off x="3722908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87611"/>
              </p:ext>
            </p:extLst>
          </p:nvPr>
        </p:nvGraphicFramePr>
        <p:xfrm>
          <a:off x="4873013" y="542590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9142"/>
              </p:ext>
            </p:extLst>
          </p:nvPr>
        </p:nvGraphicFramePr>
        <p:xfrm>
          <a:off x="321124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93093"/>
              </p:ext>
            </p:extLst>
          </p:nvPr>
        </p:nvGraphicFramePr>
        <p:xfrm>
          <a:off x="1349464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376364"/>
              </p:ext>
            </p:extLst>
          </p:nvPr>
        </p:nvGraphicFramePr>
        <p:xfrm>
          <a:off x="2378156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57036"/>
              </p:ext>
            </p:extLst>
          </p:nvPr>
        </p:nvGraphicFramePr>
        <p:xfrm>
          <a:off x="3329487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35656"/>
              </p:ext>
            </p:extLst>
          </p:nvPr>
        </p:nvGraphicFramePr>
        <p:xfrm>
          <a:off x="4379951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138288"/>
              </p:ext>
            </p:extLst>
          </p:nvPr>
        </p:nvGraphicFramePr>
        <p:xfrm>
          <a:off x="241713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33747"/>
              </p:ext>
            </p:extLst>
          </p:nvPr>
        </p:nvGraphicFramePr>
        <p:xfrm>
          <a:off x="1410388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6364"/>
              </p:ext>
            </p:extLst>
          </p:nvPr>
        </p:nvGraphicFramePr>
        <p:xfrm>
          <a:off x="2572803" y="48768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03183"/>
              </p:ext>
            </p:extLst>
          </p:nvPr>
        </p:nvGraphicFramePr>
        <p:xfrm>
          <a:off x="3722908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81294"/>
              </p:ext>
            </p:extLst>
          </p:nvPr>
        </p:nvGraphicFramePr>
        <p:xfrm>
          <a:off x="4873013" y="487500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1259"/>
              </p:ext>
            </p:extLst>
          </p:nvPr>
        </p:nvGraphicFramePr>
        <p:xfrm>
          <a:off x="473524" y="797746"/>
          <a:ext cx="836295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22593"/>
              </p:ext>
            </p:extLst>
          </p:nvPr>
        </p:nvGraphicFramePr>
        <p:xfrm>
          <a:off x="1501864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94236"/>
              </p:ext>
            </p:extLst>
          </p:nvPr>
        </p:nvGraphicFramePr>
        <p:xfrm>
          <a:off x="2530556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68712"/>
              </p:ext>
            </p:extLst>
          </p:nvPr>
        </p:nvGraphicFramePr>
        <p:xfrm>
          <a:off x="3481887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49549"/>
              </p:ext>
            </p:extLst>
          </p:nvPr>
        </p:nvGraphicFramePr>
        <p:xfrm>
          <a:off x="4532351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</p:cNvCxnSpPr>
          <p:nvPr/>
        </p:nvCxnSpPr>
        <p:spPr>
          <a:xfrm flipV="1">
            <a:off x="3211276" y="1422934"/>
            <a:ext cx="8160" cy="21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386078" y="1098008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253561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261721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261721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489090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489090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497250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7972082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7776925" y="89658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489090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5989"/>
              </p:ext>
            </p:extLst>
          </p:nvPr>
        </p:nvGraphicFramePr>
        <p:xfrm>
          <a:off x="5511237" y="651994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69202"/>
              </p:ext>
            </p:extLst>
          </p:nvPr>
        </p:nvGraphicFramePr>
        <p:xfrm>
          <a:off x="5617719" y="797746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034279" y="1788346"/>
            <a:ext cx="1219282" cy="24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034279" y="1788346"/>
            <a:ext cx="1227442" cy="169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>
            <a:off x="6034279" y="1788346"/>
            <a:ext cx="1227442" cy="6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42056"/>
              </p:ext>
            </p:extLst>
          </p:nvPr>
        </p:nvGraphicFramePr>
        <p:xfrm>
          <a:off x="2697736" y="244570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98098"/>
              </p:ext>
            </p:extLst>
          </p:nvPr>
        </p:nvGraphicFramePr>
        <p:xfrm>
          <a:off x="8384950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048324-24D9-DC3A-D506-3DD8B9098601}"/>
              </a:ext>
            </a:extLst>
          </p:cNvPr>
          <p:cNvSpPr txBox="1"/>
          <p:nvPr/>
        </p:nvSpPr>
        <p:spPr>
          <a:xfrm>
            <a:off x="599114" y="580207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8458C-66E8-D1ED-BE61-157E5A7570A6}"/>
              </a:ext>
            </a:extLst>
          </p:cNvPr>
          <p:cNvSpPr txBox="1"/>
          <p:nvPr/>
        </p:nvSpPr>
        <p:spPr>
          <a:xfrm>
            <a:off x="1583862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went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61C3D-CEB9-F6BB-D588-F24406C6D563}"/>
              </a:ext>
            </a:extLst>
          </p:cNvPr>
          <p:cNvSpPr txBox="1"/>
          <p:nvPr/>
        </p:nvSpPr>
        <p:spPr>
          <a:xfrm>
            <a:off x="2919905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09A1C-2E46-7F79-F017-85FBCB4E1181}"/>
              </a:ext>
            </a:extLst>
          </p:cNvPr>
          <p:cNvSpPr txBox="1"/>
          <p:nvPr/>
        </p:nvSpPr>
        <p:spPr>
          <a:xfrm>
            <a:off x="4094685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2CF44-5B33-78CE-6664-8909D614BFBA}"/>
              </a:ext>
            </a:extLst>
          </p:cNvPr>
          <p:cNvSpPr txBox="1"/>
          <p:nvPr/>
        </p:nvSpPr>
        <p:spPr>
          <a:xfrm>
            <a:off x="5034276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EDF941-A2D6-D2D1-7691-AA640183124B}"/>
              </a:ext>
            </a:extLst>
          </p:cNvPr>
          <p:cNvSpPr txBox="1"/>
          <p:nvPr/>
        </p:nvSpPr>
        <p:spPr>
          <a:xfrm>
            <a:off x="9142945" y="425612"/>
            <a:ext cx="6100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6FA9B-C46B-3678-6A0E-50843EA178E1}"/>
              </a:ext>
            </a:extLst>
          </p:cNvPr>
          <p:cNvSpPr txBox="1"/>
          <p:nvPr/>
        </p:nvSpPr>
        <p:spPr>
          <a:xfrm>
            <a:off x="6039764" y="517135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7D9D6A-C734-4C7A-B111-475DE318A0D8}"/>
              </a:ext>
            </a:extLst>
          </p:cNvPr>
          <p:cNvSpPr txBox="1"/>
          <p:nvPr/>
        </p:nvSpPr>
        <p:spPr>
          <a:xfrm>
            <a:off x="6406243" y="4577443"/>
            <a:ext cx="115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4" name="Table 31">
            <a:extLst>
              <a:ext uri="{FF2B5EF4-FFF2-40B4-BE49-F238E27FC236}">
                <a16:creationId xmlns:a16="http://schemas.microsoft.com/office/drawing/2014/main" id="{8EB7AC91-8C70-3A81-2C77-BF42844AB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89057"/>
              </p:ext>
            </p:extLst>
          </p:nvPr>
        </p:nvGraphicFramePr>
        <p:xfrm>
          <a:off x="6218241" y="544249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AB37F18F-E01E-3455-E52B-3BF2C74D3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88302"/>
              </p:ext>
            </p:extLst>
          </p:nvPr>
        </p:nvGraphicFramePr>
        <p:xfrm>
          <a:off x="6218241" y="489159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A700CBA-C1EA-42DE-24C4-681A525BA946}"/>
              </a:ext>
            </a:extLst>
          </p:cNvPr>
          <p:cNvSpPr txBox="1"/>
          <p:nvPr/>
        </p:nvSpPr>
        <p:spPr>
          <a:xfrm>
            <a:off x="6340928" y="5714473"/>
            <a:ext cx="775199" cy="30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&lt;SOS&gt;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C59FBDC-5B76-1C97-E2D9-03A4E9B3B0EB}"/>
              </a:ext>
            </a:extLst>
          </p:cNvPr>
          <p:cNvCxnSpPr>
            <a:cxnSpLocks/>
            <a:stCxn id="45" idx="0"/>
            <a:endCxn id="5" idx="3"/>
          </p:cNvCxnSpPr>
          <p:nvPr/>
        </p:nvCxnSpPr>
        <p:spPr>
          <a:xfrm rot="16200000" flipH="1">
            <a:off x="8779598" y="2228361"/>
            <a:ext cx="5022302" cy="1414488"/>
          </a:xfrm>
          <a:prstGeom prst="bentConnector4">
            <a:avLst>
              <a:gd name="adj1" fmla="val -4552"/>
              <a:gd name="adj2" fmla="val 1050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0E7077-5619-F9C9-0620-4CBF6D2AD50F}"/>
              </a:ext>
            </a:extLst>
          </p:cNvPr>
          <p:cNvSpPr txBox="1"/>
          <p:nvPr/>
        </p:nvSpPr>
        <p:spPr>
          <a:xfrm>
            <a:off x="9539554" y="425254"/>
            <a:ext cx="48956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graphicFrame>
        <p:nvGraphicFramePr>
          <p:cNvPr id="20" name="Table 31">
            <a:extLst>
              <a:ext uri="{FF2B5EF4-FFF2-40B4-BE49-F238E27FC236}">
                <a16:creationId xmlns:a16="http://schemas.microsoft.com/office/drawing/2014/main" id="{276E40B3-1869-1D43-9038-A45C9EF38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82913"/>
              </p:ext>
            </p:extLst>
          </p:nvPr>
        </p:nvGraphicFramePr>
        <p:xfrm>
          <a:off x="7361643" y="5437808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1" name="Table 31">
            <a:extLst>
              <a:ext uri="{FF2B5EF4-FFF2-40B4-BE49-F238E27FC236}">
                <a16:creationId xmlns:a16="http://schemas.microsoft.com/office/drawing/2014/main" id="{FB7CDB18-8414-7B90-E6E9-8F6718F2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91834"/>
              </p:ext>
            </p:extLst>
          </p:nvPr>
        </p:nvGraphicFramePr>
        <p:xfrm>
          <a:off x="7361643" y="4886907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5EAF146-7BE3-B6EB-B646-9644F01796A2}"/>
              </a:ext>
            </a:extLst>
          </p:cNvPr>
          <p:cNvSpPr txBox="1"/>
          <p:nvPr/>
        </p:nvSpPr>
        <p:spPr>
          <a:xfrm>
            <a:off x="7615216" y="5708863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FUI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5" name="Table 31">
            <a:extLst>
              <a:ext uri="{FF2B5EF4-FFF2-40B4-BE49-F238E27FC236}">
                <a16:creationId xmlns:a16="http://schemas.microsoft.com/office/drawing/2014/main" id="{C3553428-DD53-8855-5273-A3B7EB257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70019"/>
              </p:ext>
            </p:extLst>
          </p:nvPr>
        </p:nvGraphicFramePr>
        <p:xfrm>
          <a:off x="8498872" y="544249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26" name="Table 31">
            <a:extLst>
              <a:ext uri="{FF2B5EF4-FFF2-40B4-BE49-F238E27FC236}">
                <a16:creationId xmlns:a16="http://schemas.microsoft.com/office/drawing/2014/main" id="{000E3CA8-434D-CF84-38C3-80E3E70DE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927602"/>
              </p:ext>
            </p:extLst>
          </p:nvPr>
        </p:nvGraphicFramePr>
        <p:xfrm>
          <a:off x="8498872" y="489159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3E03DC0-6595-2C8A-0620-212A2931A475}"/>
              </a:ext>
            </a:extLst>
          </p:cNvPr>
          <p:cNvSpPr txBox="1"/>
          <p:nvPr/>
        </p:nvSpPr>
        <p:spPr>
          <a:xfrm>
            <a:off x="8752445" y="571355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2A84D-2727-404B-25CD-24A55E7D74D8}"/>
              </a:ext>
            </a:extLst>
          </p:cNvPr>
          <p:cNvSpPr txBox="1"/>
          <p:nvPr/>
        </p:nvSpPr>
        <p:spPr>
          <a:xfrm>
            <a:off x="9912493" y="425433"/>
            <a:ext cx="51323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la</a:t>
            </a:r>
            <a:endParaRPr lang="en-IN" sz="1400" dirty="0"/>
          </a:p>
        </p:txBody>
      </p:sp>
      <p:graphicFrame>
        <p:nvGraphicFramePr>
          <p:cNvPr id="30" name="Table 31">
            <a:extLst>
              <a:ext uri="{FF2B5EF4-FFF2-40B4-BE49-F238E27FC236}">
                <a16:creationId xmlns:a16="http://schemas.microsoft.com/office/drawing/2014/main" id="{354384B6-7AB6-3DF4-0433-4582262FF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34732"/>
              </p:ext>
            </p:extLst>
          </p:nvPr>
        </p:nvGraphicFramePr>
        <p:xfrm>
          <a:off x="9601693" y="545101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434C12A-7C48-E814-C9A3-282875927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75677"/>
              </p:ext>
            </p:extLst>
          </p:nvPr>
        </p:nvGraphicFramePr>
        <p:xfrm>
          <a:off x="9601693" y="490011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4F5FAC8-F722-2F4F-D8D2-F3C4AC604A71}"/>
              </a:ext>
            </a:extLst>
          </p:cNvPr>
          <p:cNvSpPr txBox="1"/>
          <p:nvPr/>
        </p:nvSpPr>
        <p:spPr>
          <a:xfrm>
            <a:off x="9855266" y="572207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la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803363-84C9-447D-B4BD-0F55D73FF398}"/>
              </a:ext>
            </a:extLst>
          </p:cNvPr>
          <p:cNvSpPr txBox="1"/>
          <p:nvPr/>
        </p:nvSpPr>
        <p:spPr>
          <a:xfrm>
            <a:off x="10239623" y="424454"/>
            <a:ext cx="68776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tienda</a:t>
            </a:r>
            <a:endParaRPr lang="en-IN" sz="1400" dirty="0"/>
          </a:p>
        </p:txBody>
      </p:sp>
      <p:graphicFrame>
        <p:nvGraphicFramePr>
          <p:cNvPr id="46" name="Table 31">
            <a:extLst>
              <a:ext uri="{FF2B5EF4-FFF2-40B4-BE49-F238E27FC236}">
                <a16:creationId xmlns:a16="http://schemas.microsoft.com/office/drawing/2014/main" id="{1542D753-92EA-4E2F-EF65-B9C82BB3E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62260"/>
              </p:ext>
            </p:extLst>
          </p:nvPr>
        </p:nvGraphicFramePr>
        <p:xfrm>
          <a:off x="10736532" y="545871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817CD21-0979-B3C2-50D4-786699796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91585"/>
              </p:ext>
            </p:extLst>
          </p:nvPr>
        </p:nvGraphicFramePr>
        <p:xfrm>
          <a:off x="10736532" y="490781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172D70D-9085-758F-F1AE-84030E04AC66}"/>
              </a:ext>
            </a:extLst>
          </p:cNvPr>
          <p:cNvSpPr txBox="1"/>
          <p:nvPr/>
        </p:nvSpPr>
        <p:spPr>
          <a:xfrm>
            <a:off x="9172190" y="4891566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tienda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32265-9734-519F-619C-21C2DEFFC2C9}"/>
              </a:ext>
            </a:extLst>
          </p:cNvPr>
          <p:cNvSpPr txBox="1"/>
          <p:nvPr/>
        </p:nvSpPr>
        <p:spPr>
          <a:xfrm>
            <a:off x="11063415" y="5682042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tienda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E76B08-8562-F418-0F8E-A544B7E556AD}"/>
              </a:ext>
            </a:extLst>
          </p:cNvPr>
          <p:cNvSpPr txBox="1"/>
          <p:nvPr/>
        </p:nvSpPr>
        <p:spPr>
          <a:xfrm>
            <a:off x="10842677" y="424453"/>
            <a:ext cx="687763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&lt;EOS&gt;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65800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86633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227617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204647" y="2267842"/>
            <a:ext cx="17515" cy="1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484305" y="516207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462637" y="4500493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6295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2162" y="1422934"/>
            <a:ext cx="8160" cy="21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396964" y="1098008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64492" y="3161924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64492" y="1539668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8891861" y="3798738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8891861" y="2176482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8900021" y="1098008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374853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179696" y="896586"/>
            <a:ext cx="1440649" cy="201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Linear &amp; </a:t>
            </a:r>
            <a:r>
              <a:rPr lang="en-US" sz="1400" dirty="0" err="1">
                <a:solidFill>
                  <a:schemeClr val="bg1"/>
                </a:solidFill>
              </a:rPr>
              <a:t>Softmax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8891861" y="645346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/>
        </p:nvGraphicFramePr>
        <p:xfrm>
          <a:off x="5522123" y="651994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/>
        </p:nvGraphicFramePr>
        <p:xfrm>
          <a:off x="5628605" y="797746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045165" y="1788346"/>
            <a:ext cx="1611167" cy="24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045165" y="1788346"/>
            <a:ext cx="1619327" cy="169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>
            <a:off x="6045165" y="1788346"/>
            <a:ext cx="1619327" cy="6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/>
        </p:nvGraphicFramePr>
        <p:xfrm>
          <a:off x="3100507" y="244570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/>
        </p:nvGraphicFramePr>
        <p:xfrm>
          <a:off x="8787721" y="2487266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71A6BEC-11D3-B86F-E6BC-46D35A007A2F}"/>
              </a:ext>
            </a:extLst>
          </p:cNvPr>
          <p:cNvSpPr/>
          <p:nvPr/>
        </p:nvSpPr>
        <p:spPr>
          <a:xfrm>
            <a:off x="2650671" y="1647688"/>
            <a:ext cx="9437940" cy="9479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89A85-B375-87A8-FDBE-86A35664B3FE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2650671" y="997297"/>
            <a:ext cx="5529025" cy="634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078AA2-A454-4631-4069-C9DB1EA7D262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9620345" y="997297"/>
            <a:ext cx="2468266" cy="6195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98076B4A-EB02-0FF3-734B-114665B33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52623"/>
              </p:ext>
            </p:extLst>
          </p:nvPr>
        </p:nvGraphicFramePr>
        <p:xfrm>
          <a:off x="3340373" y="1900637"/>
          <a:ext cx="8127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89">
                  <a:extLst>
                    <a:ext uri="{9D8B030D-6E8A-4147-A177-3AD203B41FA5}">
                      <a16:colId xmlns:a16="http://schemas.microsoft.com/office/drawing/2014/main" val="1095989920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64228229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069686553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056411217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764691658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250396257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5385189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914281716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79588117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74552516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338206665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73362421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932159549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670427187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66578497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107489327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787938910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121783826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013429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P1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P2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P3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</a:rPr>
                        <a:t>Pn</a:t>
                      </a:r>
                      <a:endParaRPr lang="en-I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1540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91C659-405D-505F-7CA2-A4B5E3A8E369}"/>
              </a:ext>
            </a:extLst>
          </p:cNvPr>
          <p:cNvSpPr txBox="1"/>
          <p:nvPr/>
        </p:nvSpPr>
        <p:spPr>
          <a:xfrm>
            <a:off x="1001885" y="580207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91A92-3EC7-8341-1E0D-AD52A8052531}"/>
              </a:ext>
            </a:extLst>
          </p:cNvPr>
          <p:cNvSpPr txBox="1"/>
          <p:nvPr/>
        </p:nvSpPr>
        <p:spPr>
          <a:xfrm>
            <a:off x="1986633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went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0B4D7-6F0D-35F1-43EC-1BA7D3704B4E}"/>
              </a:ext>
            </a:extLst>
          </p:cNvPr>
          <p:cNvSpPr txBox="1"/>
          <p:nvPr/>
        </p:nvSpPr>
        <p:spPr>
          <a:xfrm>
            <a:off x="332267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71AFB6-DBA9-951A-2190-88D20B5800E6}"/>
              </a:ext>
            </a:extLst>
          </p:cNvPr>
          <p:cNvSpPr txBox="1"/>
          <p:nvPr/>
        </p:nvSpPr>
        <p:spPr>
          <a:xfrm>
            <a:off x="4497456" y="57966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8D060-BC77-7974-0090-9256652DB277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69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7846968" y="1445910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7968" y="143691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742071" y="3962400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742071" y="3183453"/>
            <a:ext cx="2471058" cy="636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736616" y="1636524"/>
            <a:ext cx="2471058" cy="631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2977600" y="3820267"/>
            <a:ext cx="0" cy="14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2954630" y="2267842"/>
            <a:ext cx="17515" cy="1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234288" y="516207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212620" y="4500493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1DCC8-045B-B33B-7BB6-7545BBBB7695}"/>
              </a:ext>
            </a:extLst>
          </p:cNvPr>
          <p:cNvSpPr txBox="1"/>
          <p:nvPr/>
        </p:nvSpPr>
        <p:spPr>
          <a:xfrm>
            <a:off x="1322967" y="5796642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5B50E-3219-4F02-F372-F583F88A1D37}"/>
              </a:ext>
            </a:extLst>
          </p:cNvPr>
          <p:cNvSpPr txBox="1"/>
          <p:nvPr/>
        </p:nvSpPr>
        <p:spPr>
          <a:xfrm>
            <a:off x="2207432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went</a:t>
            </a:r>
            <a:endParaRPr lang="en-IN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D4745D-766D-C04E-0694-79035DC1C884}"/>
              </a:ext>
            </a:extLst>
          </p:cNvPr>
          <p:cNvSpPr txBox="1"/>
          <p:nvPr/>
        </p:nvSpPr>
        <p:spPr>
          <a:xfrm>
            <a:off x="3315053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9FE219-3307-016C-0396-81015D576C8F}"/>
              </a:ext>
            </a:extLst>
          </p:cNvPr>
          <p:cNvSpPr txBox="1"/>
          <p:nvPr/>
        </p:nvSpPr>
        <p:spPr>
          <a:xfrm>
            <a:off x="4379133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FA07E-2922-072C-CF60-DD1443192D01}"/>
              </a:ext>
            </a:extLst>
          </p:cNvPr>
          <p:cNvSpPr txBox="1"/>
          <p:nvPr/>
        </p:nvSpPr>
        <p:spPr>
          <a:xfrm>
            <a:off x="5187030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32361"/>
              </p:ext>
            </p:extLst>
          </p:nvPr>
        </p:nvGraphicFramePr>
        <p:xfrm>
          <a:off x="394467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55185"/>
              </p:ext>
            </p:extLst>
          </p:nvPr>
        </p:nvGraphicFramePr>
        <p:xfrm>
          <a:off x="1563142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1118"/>
              </p:ext>
            </p:extLst>
          </p:nvPr>
        </p:nvGraphicFramePr>
        <p:xfrm>
          <a:off x="2725557" y="542773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97428"/>
              </p:ext>
            </p:extLst>
          </p:nvPr>
        </p:nvGraphicFramePr>
        <p:xfrm>
          <a:off x="3875662" y="543438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51429"/>
              </p:ext>
            </p:extLst>
          </p:nvPr>
        </p:nvGraphicFramePr>
        <p:xfrm>
          <a:off x="5025767" y="5425905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69938"/>
              </p:ext>
            </p:extLst>
          </p:nvPr>
        </p:nvGraphicFramePr>
        <p:xfrm>
          <a:off x="81993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91402"/>
              </p:ext>
            </p:extLst>
          </p:nvPr>
        </p:nvGraphicFramePr>
        <p:xfrm>
          <a:off x="1110333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36617"/>
              </p:ext>
            </p:extLst>
          </p:nvPr>
        </p:nvGraphicFramePr>
        <p:xfrm>
          <a:off x="2139025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10272"/>
              </p:ext>
            </p:extLst>
          </p:nvPr>
        </p:nvGraphicFramePr>
        <p:xfrm>
          <a:off x="3090356" y="6453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1167"/>
              </p:ext>
            </p:extLst>
          </p:nvPr>
        </p:nvGraphicFramePr>
        <p:xfrm>
          <a:off x="4140820" y="6519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50758"/>
              </p:ext>
            </p:extLst>
          </p:nvPr>
        </p:nvGraphicFramePr>
        <p:xfrm>
          <a:off x="394467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20252"/>
              </p:ext>
            </p:extLst>
          </p:nvPr>
        </p:nvGraphicFramePr>
        <p:xfrm>
          <a:off x="1563142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4596"/>
              </p:ext>
            </p:extLst>
          </p:nvPr>
        </p:nvGraphicFramePr>
        <p:xfrm>
          <a:off x="2725557" y="48768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19322"/>
              </p:ext>
            </p:extLst>
          </p:nvPr>
        </p:nvGraphicFramePr>
        <p:xfrm>
          <a:off x="3875662" y="4883480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23110"/>
              </p:ext>
            </p:extLst>
          </p:nvPr>
        </p:nvGraphicFramePr>
        <p:xfrm>
          <a:off x="5025767" y="487500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78028"/>
              </p:ext>
            </p:extLst>
          </p:nvPr>
        </p:nvGraphicFramePr>
        <p:xfrm>
          <a:off x="234393" y="797746"/>
          <a:ext cx="836295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047"/>
              </p:ext>
            </p:extLst>
          </p:nvPr>
        </p:nvGraphicFramePr>
        <p:xfrm>
          <a:off x="1262733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3197"/>
              </p:ext>
            </p:extLst>
          </p:nvPr>
        </p:nvGraphicFramePr>
        <p:xfrm>
          <a:off x="2291425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13178"/>
              </p:ext>
            </p:extLst>
          </p:nvPr>
        </p:nvGraphicFramePr>
        <p:xfrm>
          <a:off x="3242756" y="797746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82719"/>
              </p:ext>
            </p:extLst>
          </p:nvPr>
        </p:nvGraphicFramePr>
        <p:xfrm>
          <a:off x="4293220" y="804394"/>
          <a:ext cx="833120" cy="24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972145" y="1422934"/>
            <a:ext cx="8160" cy="21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146947" y="1098008"/>
            <a:ext cx="111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6406103" y="3971510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6414263" y="3182836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6414263" y="1560580"/>
            <a:ext cx="2471058" cy="636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7641632" y="3819650"/>
            <a:ext cx="8160" cy="15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stCxn id="11" idx="0"/>
            <a:endCxn id="72" idx="2"/>
          </p:cNvCxnSpPr>
          <p:nvPr/>
        </p:nvCxnSpPr>
        <p:spPr>
          <a:xfrm flipV="1">
            <a:off x="7641632" y="2197394"/>
            <a:ext cx="8160" cy="3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  <a:endCxn id="104" idx="2"/>
          </p:cNvCxnSpPr>
          <p:nvPr/>
        </p:nvCxnSpPr>
        <p:spPr>
          <a:xfrm flipV="1">
            <a:off x="7649792" y="1118920"/>
            <a:ext cx="0" cy="4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7124624" y="446524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6929467" y="917498"/>
            <a:ext cx="1440649" cy="201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Linear &amp; </a:t>
            </a:r>
            <a:r>
              <a:rPr lang="en-US" sz="1400" dirty="0" err="1">
                <a:solidFill>
                  <a:schemeClr val="bg1"/>
                </a:solidFill>
              </a:rPr>
              <a:t>Softmax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7641632" y="666258"/>
            <a:ext cx="8160" cy="25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3141"/>
              </p:ext>
            </p:extLst>
          </p:nvPr>
        </p:nvGraphicFramePr>
        <p:xfrm>
          <a:off x="5272106" y="651994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44007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13909"/>
              </p:ext>
            </p:extLst>
          </p:nvPr>
        </p:nvGraphicFramePr>
        <p:xfrm>
          <a:off x="5378588" y="797746"/>
          <a:ext cx="83312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5795148" y="1788346"/>
            <a:ext cx="610955" cy="250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5795148" y="1788346"/>
            <a:ext cx="619115" cy="17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>
            <a:off x="5795148" y="1788346"/>
            <a:ext cx="619115" cy="9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D30F2-8EA9-5B88-88C0-C1FC95B8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16441"/>
              </p:ext>
            </p:extLst>
          </p:nvPr>
        </p:nvGraphicFramePr>
        <p:xfrm>
          <a:off x="2850490" y="244570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77882">
                <a:tc>
                  <a:txBody>
                    <a:bodyPr/>
                    <a:lstStyle/>
                    <a:p>
                      <a:r>
                        <a:rPr lang="en-US" sz="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7F9087D-E525-CC08-E731-EB5692266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36659"/>
              </p:ext>
            </p:extLst>
          </p:nvPr>
        </p:nvGraphicFramePr>
        <p:xfrm>
          <a:off x="7537492" y="2508178"/>
          <a:ext cx="20828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9861345"/>
                    </a:ext>
                  </a:extLst>
                </a:gridCol>
              </a:tblGrid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2558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32223"/>
                  </a:ext>
                </a:extLst>
              </a:tr>
              <a:tr h="128192"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.</a:t>
                      </a:r>
                      <a:endParaRPr lang="en-IN" sz="7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974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2906186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92088" y="1371600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3227617" y="3543000"/>
            <a:ext cx="0" cy="4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227617" y="2008414"/>
            <a:ext cx="0" cy="38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53654" y="540110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-40684" y="4630541"/>
            <a:ext cx="1115786" cy="30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1DCC8-045B-B33B-7BB6-7545BBBB7695}"/>
              </a:ext>
            </a:extLst>
          </p:cNvPr>
          <p:cNvSpPr txBox="1"/>
          <p:nvPr/>
        </p:nvSpPr>
        <p:spPr>
          <a:xfrm>
            <a:off x="1572984" y="5796642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5B50E-3219-4F02-F372-F583F88A1D37}"/>
              </a:ext>
            </a:extLst>
          </p:cNvPr>
          <p:cNvSpPr txBox="1"/>
          <p:nvPr/>
        </p:nvSpPr>
        <p:spPr>
          <a:xfrm>
            <a:off x="2457449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went</a:t>
            </a:r>
            <a:endParaRPr lang="en-IN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D4745D-766D-C04E-0694-79035DC1C884}"/>
              </a:ext>
            </a:extLst>
          </p:cNvPr>
          <p:cNvSpPr txBox="1"/>
          <p:nvPr/>
        </p:nvSpPr>
        <p:spPr>
          <a:xfrm>
            <a:off x="356507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9FE219-3307-016C-0396-81015D576C8F}"/>
              </a:ext>
            </a:extLst>
          </p:cNvPr>
          <p:cNvSpPr txBox="1"/>
          <p:nvPr/>
        </p:nvSpPr>
        <p:spPr>
          <a:xfrm>
            <a:off x="462915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FA07E-2922-072C-CF60-DD1443192D01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7617" y="1163506"/>
            <a:ext cx="8160" cy="20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2135" y="1064251"/>
            <a:ext cx="1115786" cy="30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56332" y="2894384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56332" y="1359798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8891861" y="3531198"/>
            <a:ext cx="0" cy="4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8891861" y="1996612"/>
            <a:ext cx="0" cy="38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AA653B1-A256-7836-C5FB-D3E31921461F}"/>
              </a:ext>
            </a:extLst>
          </p:cNvPr>
          <p:cNvSpPr txBox="1"/>
          <p:nvPr/>
        </p:nvSpPr>
        <p:spPr>
          <a:xfrm>
            <a:off x="6909197" y="540110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  <a:endParaRPr lang="en-IN" sz="1400" dirty="0"/>
          </a:p>
        </p:txBody>
      </p:sp>
      <p:graphicFrame>
        <p:nvGraphicFramePr>
          <p:cNvPr id="76" name="Table 31">
            <a:extLst>
              <a:ext uri="{FF2B5EF4-FFF2-40B4-BE49-F238E27FC236}">
                <a16:creationId xmlns:a16="http://schemas.microsoft.com/office/drawing/2014/main" id="{9793861E-1159-B33B-C2B0-731B3FE382DE}"/>
              </a:ext>
            </a:extLst>
          </p:cNvPr>
          <p:cNvGraphicFramePr>
            <a:graphicFrameLocks noGrp="1"/>
          </p:cNvGraphicFramePr>
          <p:nvPr/>
        </p:nvGraphicFramePr>
        <p:xfrm>
          <a:off x="6803201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86" name="Table 31">
            <a:extLst>
              <a:ext uri="{FF2B5EF4-FFF2-40B4-BE49-F238E27FC236}">
                <a16:creationId xmlns:a16="http://schemas.microsoft.com/office/drawing/2014/main" id="{C0E6534A-165A-7817-8CDF-290FDABFB11E}"/>
              </a:ext>
            </a:extLst>
          </p:cNvPr>
          <p:cNvGraphicFramePr>
            <a:graphicFrameLocks noGrp="1"/>
          </p:cNvGraphicFramePr>
          <p:nvPr/>
        </p:nvGraphicFramePr>
        <p:xfrm>
          <a:off x="6803201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8891861" y="1151704"/>
            <a:ext cx="8160" cy="20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431109" y="425612"/>
            <a:ext cx="1034015" cy="21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227791" y="85732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V="1">
            <a:off x="8948116" y="645346"/>
            <a:ext cx="1" cy="211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/>
        </p:nvGraphicFramePr>
        <p:xfrm>
          <a:off x="5537355" y="651994"/>
          <a:ext cx="15968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2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/>
        </p:nvGraphicFramePr>
        <p:xfrm>
          <a:off x="5643840" y="797746"/>
          <a:ext cx="15968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2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442264" y="2626546"/>
            <a:ext cx="1214068" cy="164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442264" y="2626546"/>
            <a:ext cx="1214068" cy="58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 flipV="1">
            <a:off x="6442264" y="1678205"/>
            <a:ext cx="1214068" cy="94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e 31">
            <a:extLst>
              <a:ext uri="{FF2B5EF4-FFF2-40B4-BE49-F238E27FC236}">
                <a16:creationId xmlns:a16="http://schemas.microsoft.com/office/drawing/2014/main" id="{8DDE0069-CA81-844E-E5FD-E6E4DF5F559E}"/>
              </a:ext>
            </a:extLst>
          </p:cNvPr>
          <p:cNvGraphicFramePr>
            <a:graphicFrameLocks noGrp="1"/>
          </p:cNvGraphicFramePr>
          <p:nvPr/>
        </p:nvGraphicFramePr>
        <p:xfrm>
          <a:off x="7953306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2" name="Table 31">
            <a:extLst>
              <a:ext uri="{FF2B5EF4-FFF2-40B4-BE49-F238E27FC236}">
                <a16:creationId xmlns:a16="http://schemas.microsoft.com/office/drawing/2014/main" id="{B860B47A-319B-B922-F491-A0A851C2B66B}"/>
              </a:ext>
            </a:extLst>
          </p:cNvPr>
          <p:cNvGraphicFramePr>
            <a:graphicFrameLocks noGrp="1"/>
          </p:cNvGraphicFramePr>
          <p:nvPr/>
        </p:nvGraphicFramePr>
        <p:xfrm>
          <a:off x="7953306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3" name="Table 31">
            <a:extLst>
              <a:ext uri="{FF2B5EF4-FFF2-40B4-BE49-F238E27FC236}">
                <a16:creationId xmlns:a16="http://schemas.microsoft.com/office/drawing/2014/main" id="{8CEF2D06-3F32-DAF2-5356-BEB5EAAEBC49}"/>
              </a:ext>
            </a:extLst>
          </p:cNvPr>
          <p:cNvGraphicFramePr>
            <a:graphicFrameLocks noGrp="1"/>
          </p:cNvGraphicFramePr>
          <p:nvPr/>
        </p:nvGraphicFramePr>
        <p:xfrm>
          <a:off x="9135432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4" name="Table 31">
            <a:extLst>
              <a:ext uri="{FF2B5EF4-FFF2-40B4-BE49-F238E27FC236}">
                <a16:creationId xmlns:a16="http://schemas.microsoft.com/office/drawing/2014/main" id="{F06B8CFE-F537-19E3-EA42-3F13DF8D9F8F}"/>
              </a:ext>
            </a:extLst>
          </p:cNvPr>
          <p:cNvGraphicFramePr>
            <a:graphicFrameLocks noGrp="1"/>
          </p:cNvGraphicFramePr>
          <p:nvPr/>
        </p:nvGraphicFramePr>
        <p:xfrm>
          <a:off x="9135432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135" name="TextBox 134">
            <a:extLst>
              <a:ext uri="{FF2B5EF4-FFF2-40B4-BE49-F238E27FC236}">
                <a16:creationId xmlns:a16="http://schemas.microsoft.com/office/drawing/2014/main" id="{6BE4726A-ADE9-825F-00D9-83BCC241F1F7}"/>
              </a:ext>
            </a:extLst>
          </p:cNvPr>
          <p:cNvSpPr txBox="1"/>
          <p:nvPr/>
        </p:nvSpPr>
        <p:spPr>
          <a:xfrm>
            <a:off x="714762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0778F54-F53E-6297-0096-CD5BCD135248}"/>
              </a:ext>
            </a:extLst>
          </p:cNvPr>
          <p:cNvSpPr txBox="1"/>
          <p:nvPr/>
        </p:nvSpPr>
        <p:spPr>
          <a:xfrm>
            <a:off x="8032092" y="58001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222D4-3AEE-BCA7-9B18-4A3A92DC4E69}"/>
              </a:ext>
            </a:extLst>
          </p:cNvPr>
          <p:cNvSpPr txBox="1"/>
          <p:nvPr/>
        </p:nvSpPr>
        <p:spPr>
          <a:xfrm>
            <a:off x="9139713" y="58001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</a:t>
            </a:r>
            <a:endParaRPr lang="en-IN" sz="1400" dirty="0"/>
          </a:p>
        </p:txBody>
      </p:sp>
      <p:graphicFrame>
        <p:nvGraphicFramePr>
          <p:cNvPr id="138" name="Table 31">
            <a:extLst>
              <a:ext uri="{FF2B5EF4-FFF2-40B4-BE49-F238E27FC236}">
                <a16:creationId xmlns:a16="http://schemas.microsoft.com/office/drawing/2014/main" id="{953D892B-809E-2550-41CF-0B97B03C73AD}"/>
              </a:ext>
            </a:extLst>
          </p:cNvPr>
          <p:cNvGraphicFramePr>
            <a:graphicFrameLocks noGrp="1"/>
          </p:cNvGraphicFramePr>
          <p:nvPr/>
        </p:nvGraphicFramePr>
        <p:xfrm>
          <a:off x="10249071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9" name="Table 31">
            <a:extLst>
              <a:ext uri="{FF2B5EF4-FFF2-40B4-BE49-F238E27FC236}">
                <a16:creationId xmlns:a16="http://schemas.microsoft.com/office/drawing/2014/main" id="{89A196F7-0BA8-EFBB-3A55-464C282706EB}"/>
              </a:ext>
            </a:extLst>
          </p:cNvPr>
          <p:cNvGraphicFramePr>
            <a:graphicFrameLocks noGrp="1"/>
          </p:cNvGraphicFramePr>
          <p:nvPr/>
        </p:nvGraphicFramePr>
        <p:xfrm>
          <a:off x="10249071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8C2476F1-39D7-8721-6E35-2351C355609D}"/>
              </a:ext>
            </a:extLst>
          </p:cNvPr>
          <p:cNvSpPr txBox="1"/>
          <p:nvPr/>
        </p:nvSpPr>
        <p:spPr>
          <a:xfrm>
            <a:off x="10253352" y="5800138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tienda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4583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0FD6C9-A86E-7D3D-8B9C-F24015BE42D2}"/>
              </a:ext>
            </a:extLst>
          </p:cNvPr>
          <p:cNvSpPr/>
          <p:nvPr/>
        </p:nvSpPr>
        <p:spPr>
          <a:xfrm>
            <a:off x="6553200" y="4833257"/>
            <a:ext cx="4929556" cy="1167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92088" y="1371600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2906186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3227617" y="3543000"/>
            <a:ext cx="0" cy="4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227617" y="2008414"/>
            <a:ext cx="0" cy="38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53654" y="540110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-40684" y="4630541"/>
            <a:ext cx="1115786" cy="30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1DCC8-045B-B33B-7BB6-7545BBBB7695}"/>
              </a:ext>
            </a:extLst>
          </p:cNvPr>
          <p:cNvSpPr txBox="1"/>
          <p:nvPr/>
        </p:nvSpPr>
        <p:spPr>
          <a:xfrm>
            <a:off x="1572984" y="5796642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5B50E-3219-4F02-F372-F583F88A1D37}"/>
              </a:ext>
            </a:extLst>
          </p:cNvPr>
          <p:cNvSpPr txBox="1"/>
          <p:nvPr/>
        </p:nvSpPr>
        <p:spPr>
          <a:xfrm>
            <a:off x="2457449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went</a:t>
            </a:r>
            <a:endParaRPr lang="en-IN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D4745D-766D-C04E-0694-79035DC1C884}"/>
              </a:ext>
            </a:extLst>
          </p:cNvPr>
          <p:cNvSpPr txBox="1"/>
          <p:nvPr/>
        </p:nvSpPr>
        <p:spPr>
          <a:xfrm>
            <a:off x="356507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9FE219-3307-016C-0396-81015D576C8F}"/>
              </a:ext>
            </a:extLst>
          </p:cNvPr>
          <p:cNvSpPr txBox="1"/>
          <p:nvPr/>
        </p:nvSpPr>
        <p:spPr>
          <a:xfrm>
            <a:off x="462915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FA07E-2922-072C-CF60-DD1443192D01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7617" y="1163506"/>
            <a:ext cx="8160" cy="20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2135" y="1064251"/>
            <a:ext cx="1115786" cy="30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56332" y="2894384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56332" y="1359798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8891861" y="3531198"/>
            <a:ext cx="0" cy="4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8891861" y="1996612"/>
            <a:ext cx="0" cy="38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8891861" y="1151704"/>
            <a:ext cx="8160" cy="20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431109" y="425612"/>
            <a:ext cx="1034015" cy="21973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227791" y="85732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V="1">
            <a:off x="8948116" y="645346"/>
            <a:ext cx="1" cy="211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/>
        </p:nvGraphicFramePr>
        <p:xfrm>
          <a:off x="5537355" y="651994"/>
          <a:ext cx="15968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2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/>
        </p:nvGraphicFramePr>
        <p:xfrm>
          <a:off x="5643840" y="797746"/>
          <a:ext cx="15968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2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442264" y="2626546"/>
            <a:ext cx="1214068" cy="164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442264" y="2626546"/>
            <a:ext cx="1214068" cy="58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 flipV="1">
            <a:off x="6442264" y="1678205"/>
            <a:ext cx="1214068" cy="94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BE4726A-ADE9-825F-00D9-83BCC241F1F7}"/>
              </a:ext>
            </a:extLst>
          </p:cNvPr>
          <p:cNvSpPr txBox="1"/>
          <p:nvPr/>
        </p:nvSpPr>
        <p:spPr>
          <a:xfrm>
            <a:off x="9668440" y="344217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0FC5C5D-BD88-027E-B7FF-54A6F6ACA664}"/>
              </a:ext>
            </a:extLst>
          </p:cNvPr>
          <p:cNvCxnSpPr>
            <a:cxnSpLocks/>
            <a:stCxn id="135" idx="3"/>
            <a:endCxn id="20" idx="3"/>
          </p:cNvCxnSpPr>
          <p:nvPr/>
        </p:nvCxnSpPr>
        <p:spPr>
          <a:xfrm>
            <a:off x="10446768" y="498106"/>
            <a:ext cx="1035988" cy="4918860"/>
          </a:xfrm>
          <a:prstGeom prst="bentConnector3">
            <a:avLst>
              <a:gd name="adj1" fmla="val 1220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5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BD3C-199E-1F78-3C1C-44017BA5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i="0" dirty="0">
                <a:effectLst/>
                <a:latin typeface="+mn-lt"/>
              </a:rPr>
              <a:t>Why Transformers Matter</a:t>
            </a:r>
            <a:endParaRPr lang="en-IN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FECE-FB07-0C20-34CA-BFEFCD9B6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Transformers are game-changers</a:t>
            </a:r>
            <a:r>
              <a:rPr lang="en-US" sz="1600" dirty="0"/>
              <a:t> in AI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Scale efficiently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Parallel process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Attention to input meaning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87028-2E86-ADD7-F964-D3090F14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96" y="457178"/>
            <a:ext cx="6238921" cy="59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9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0FD6C9-A86E-7D3D-8B9C-F24015BE42D2}"/>
              </a:ext>
            </a:extLst>
          </p:cNvPr>
          <p:cNvSpPr/>
          <p:nvPr/>
        </p:nvSpPr>
        <p:spPr>
          <a:xfrm>
            <a:off x="6553200" y="4833257"/>
            <a:ext cx="4929556" cy="1167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92088" y="1371600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2906186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3227617" y="3543000"/>
            <a:ext cx="0" cy="4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227617" y="2008414"/>
            <a:ext cx="0" cy="38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53654" y="540110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-40684" y="4630541"/>
            <a:ext cx="1115786" cy="30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1DCC8-045B-B33B-7BB6-7545BBBB7695}"/>
              </a:ext>
            </a:extLst>
          </p:cNvPr>
          <p:cNvSpPr txBox="1"/>
          <p:nvPr/>
        </p:nvSpPr>
        <p:spPr>
          <a:xfrm>
            <a:off x="1572984" y="5796642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5B50E-3219-4F02-F372-F583F88A1D37}"/>
              </a:ext>
            </a:extLst>
          </p:cNvPr>
          <p:cNvSpPr txBox="1"/>
          <p:nvPr/>
        </p:nvSpPr>
        <p:spPr>
          <a:xfrm>
            <a:off x="2457449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went</a:t>
            </a:r>
            <a:endParaRPr lang="en-IN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D4745D-766D-C04E-0694-79035DC1C884}"/>
              </a:ext>
            </a:extLst>
          </p:cNvPr>
          <p:cNvSpPr txBox="1"/>
          <p:nvPr/>
        </p:nvSpPr>
        <p:spPr>
          <a:xfrm>
            <a:off x="356507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9FE219-3307-016C-0396-81015D576C8F}"/>
              </a:ext>
            </a:extLst>
          </p:cNvPr>
          <p:cNvSpPr txBox="1"/>
          <p:nvPr/>
        </p:nvSpPr>
        <p:spPr>
          <a:xfrm>
            <a:off x="462915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FA07E-2922-072C-CF60-DD1443192D01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7617" y="1163506"/>
            <a:ext cx="8160" cy="20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2135" y="1064251"/>
            <a:ext cx="1115786" cy="30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56332" y="2894384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56332" y="1359798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8891861" y="3531198"/>
            <a:ext cx="0" cy="4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8891861" y="1996612"/>
            <a:ext cx="0" cy="38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AA653B1-A256-7836-C5FB-D3E31921461F}"/>
              </a:ext>
            </a:extLst>
          </p:cNvPr>
          <p:cNvSpPr txBox="1"/>
          <p:nvPr/>
        </p:nvSpPr>
        <p:spPr>
          <a:xfrm>
            <a:off x="6909197" y="540110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  <a:endParaRPr lang="en-IN" sz="1400" dirty="0"/>
          </a:p>
        </p:txBody>
      </p:sp>
      <p:graphicFrame>
        <p:nvGraphicFramePr>
          <p:cNvPr id="76" name="Table 31">
            <a:extLst>
              <a:ext uri="{FF2B5EF4-FFF2-40B4-BE49-F238E27FC236}">
                <a16:creationId xmlns:a16="http://schemas.microsoft.com/office/drawing/2014/main" id="{9793861E-1159-B33B-C2B0-731B3FE382DE}"/>
              </a:ext>
            </a:extLst>
          </p:cNvPr>
          <p:cNvGraphicFramePr>
            <a:graphicFrameLocks noGrp="1"/>
          </p:cNvGraphicFramePr>
          <p:nvPr/>
        </p:nvGraphicFramePr>
        <p:xfrm>
          <a:off x="6803201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86" name="Table 31">
            <a:extLst>
              <a:ext uri="{FF2B5EF4-FFF2-40B4-BE49-F238E27FC236}">
                <a16:creationId xmlns:a16="http://schemas.microsoft.com/office/drawing/2014/main" id="{C0E6534A-165A-7817-8CDF-290FDABFB11E}"/>
              </a:ext>
            </a:extLst>
          </p:cNvPr>
          <p:cNvGraphicFramePr>
            <a:graphicFrameLocks noGrp="1"/>
          </p:cNvGraphicFramePr>
          <p:nvPr/>
        </p:nvGraphicFramePr>
        <p:xfrm>
          <a:off x="6803201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8891861" y="1151704"/>
            <a:ext cx="8160" cy="20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431109" y="425612"/>
            <a:ext cx="1034015" cy="21973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227791" y="85732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V="1">
            <a:off x="8948116" y="645346"/>
            <a:ext cx="1" cy="211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/>
        </p:nvGraphicFramePr>
        <p:xfrm>
          <a:off x="5537355" y="651994"/>
          <a:ext cx="15968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2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/>
        </p:nvGraphicFramePr>
        <p:xfrm>
          <a:off x="5643840" y="797746"/>
          <a:ext cx="15968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2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442264" y="2626546"/>
            <a:ext cx="1214068" cy="164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442264" y="2626546"/>
            <a:ext cx="1214068" cy="58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 flipV="1">
            <a:off x="6442264" y="1678205"/>
            <a:ext cx="1214068" cy="94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BE4726A-ADE9-825F-00D9-83BCC241F1F7}"/>
              </a:ext>
            </a:extLst>
          </p:cNvPr>
          <p:cNvSpPr txBox="1"/>
          <p:nvPr/>
        </p:nvSpPr>
        <p:spPr>
          <a:xfrm>
            <a:off x="9668440" y="339848"/>
            <a:ext cx="7783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0FC5C5D-BD88-027E-B7FF-54A6F6ACA664}"/>
              </a:ext>
            </a:extLst>
          </p:cNvPr>
          <p:cNvCxnSpPr>
            <a:cxnSpLocks/>
            <a:stCxn id="37" idx="3"/>
            <a:endCxn id="20" idx="3"/>
          </p:cNvCxnSpPr>
          <p:nvPr/>
        </p:nvCxnSpPr>
        <p:spPr>
          <a:xfrm>
            <a:off x="10843981" y="493736"/>
            <a:ext cx="638775" cy="4923230"/>
          </a:xfrm>
          <a:prstGeom prst="bentConnector3">
            <a:avLst>
              <a:gd name="adj1" fmla="val 1357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8C646A-5AB1-B07C-FB79-E1DE96BDC328}"/>
              </a:ext>
            </a:extLst>
          </p:cNvPr>
          <p:cNvSpPr txBox="1"/>
          <p:nvPr/>
        </p:nvSpPr>
        <p:spPr>
          <a:xfrm>
            <a:off x="6942738" y="6033955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54921D-8529-96D5-980C-FF7760C73569}"/>
              </a:ext>
            </a:extLst>
          </p:cNvPr>
          <p:cNvSpPr txBox="1"/>
          <p:nvPr/>
        </p:nvSpPr>
        <p:spPr>
          <a:xfrm>
            <a:off x="10065653" y="339847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55477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0FD6C9-A86E-7D3D-8B9C-F24015BE42D2}"/>
              </a:ext>
            </a:extLst>
          </p:cNvPr>
          <p:cNvSpPr/>
          <p:nvPr/>
        </p:nvSpPr>
        <p:spPr>
          <a:xfrm>
            <a:off x="6553200" y="4833257"/>
            <a:ext cx="4929556" cy="1167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92088" y="1371600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2906186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3227617" y="3543000"/>
            <a:ext cx="0" cy="4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227617" y="2008414"/>
            <a:ext cx="0" cy="38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53654" y="540110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-40684" y="4630541"/>
            <a:ext cx="1115786" cy="30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1DCC8-045B-B33B-7BB6-7545BBBB7695}"/>
              </a:ext>
            </a:extLst>
          </p:cNvPr>
          <p:cNvSpPr txBox="1"/>
          <p:nvPr/>
        </p:nvSpPr>
        <p:spPr>
          <a:xfrm>
            <a:off x="1572984" y="5796642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5B50E-3219-4F02-F372-F583F88A1D37}"/>
              </a:ext>
            </a:extLst>
          </p:cNvPr>
          <p:cNvSpPr txBox="1"/>
          <p:nvPr/>
        </p:nvSpPr>
        <p:spPr>
          <a:xfrm>
            <a:off x="2457449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went</a:t>
            </a:r>
            <a:endParaRPr lang="en-IN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D4745D-766D-C04E-0694-79035DC1C884}"/>
              </a:ext>
            </a:extLst>
          </p:cNvPr>
          <p:cNvSpPr txBox="1"/>
          <p:nvPr/>
        </p:nvSpPr>
        <p:spPr>
          <a:xfrm>
            <a:off x="356507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9FE219-3307-016C-0396-81015D576C8F}"/>
              </a:ext>
            </a:extLst>
          </p:cNvPr>
          <p:cNvSpPr txBox="1"/>
          <p:nvPr/>
        </p:nvSpPr>
        <p:spPr>
          <a:xfrm>
            <a:off x="462915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FA07E-2922-072C-CF60-DD1443192D01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7617" y="1163506"/>
            <a:ext cx="8160" cy="20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2135" y="1064251"/>
            <a:ext cx="1115786" cy="30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56332" y="2894384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56332" y="1359798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8891861" y="3531198"/>
            <a:ext cx="0" cy="4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8891861" y="1996612"/>
            <a:ext cx="0" cy="38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AA653B1-A256-7836-C5FB-D3E31921461F}"/>
              </a:ext>
            </a:extLst>
          </p:cNvPr>
          <p:cNvSpPr txBox="1"/>
          <p:nvPr/>
        </p:nvSpPr>
        <p:spPr>
          <a:xfrm>
            <a:off x="6909197" y="540110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  <a:endParaRPr lang="en-IN" sz="1400" dirty="0"/>
          </a:p>
        </p:txBody>
      </p:sp>
      <p:graphicFrame>
        <p:nvGraphicFramePr>
          <p:cNvPr id="76" name="Table 31">
            <a:extLst>
              <a:ext uri="{FF2B5EF4-FFF2-40B4-BE49-F238E27FC236}">
                <a16:creationId xmlns:a16="http://schemas.microsoft.com/office/drawing/2014/main" id="{9793861E-1159-B33B-C2B0-731B3FE382DE}"/>
              </a:ext>
            </a:extLst>
          </p:cNvPr>
          <p:cNvGraphicFramePr>
            <a:graphicFrameLocks noGrp="1"/>
          </p:cNvGraphicFramePr>
          <p:nvPr/>
        </p:nvGraphicFramePr>
        <p:xfrm>
          <a:off x="6803201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86" name="Table 31">
            <a:extLst>
              <a:ext uri="{FF2B5EF4-FFF2-40B4-BE49-F238E27FC236}">
                <a16:creationId xmlns:a16="http://schemas.microsoft.com/office/drawing/2014/main" id="{C0E6534A-165A-7817-8CDF-290FDABFB11E}"/>
              </a:ext>
            </a:extLst>
          </p:cNvPr>
          <p:cNvGraphicFramePr>
            <a:graphicFrameLocks noGrp="1"/>
          </p:cNvGraphicFramePr>
          <p:nvPr/>
        </p:nvGraphicFramePr>
        <p:xfrm>
          <a:off x="6803201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8891861" y="1151704"/>
            <a:ext cx="8160" cy="20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431109" y="425612"/>
            <a:ext cx="1034015" cy="21973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227791" y="85732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V="1">
            <a:off x="8948116" y="645346"/>
            <a:ext cx="1" cy="211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/>
        </p:nvGraphicFramePr>
        <p:xfrm>
          <a:off x="5537355" y="651994"/>
          <a:ext cx="15968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2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/>
        </p:nvGraphicFramePr>
        <p:xfrm>
          <a:off x="5643840" y="797746"/>
          <a:ext cx="15968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2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442264" y="2626546"/>
            <a:ext cx="1214068" cy="164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442264" y="2626546"/>
            <a:ext cx="1214068" cy="58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 flipV="1">
            <a:off x="6442264" y="1678205"/>
            <a:ext cx="1214068" cy="94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e 31">
            <a:extLst>
              <a:ext uri="{FF2B5EF4-FFF2-40B4-BE49-F238E27FC236}">
                <a16:creationId xmlns:a16="http://schemas.microsoft.com/office/drawing/2014/main" id="{8DDE0069-CA81-844E-E5FD-E6E4DF5F559E}"/>
              </a:ext>
            </a:extLst>
          </p:cNvPr>
          <p:cNvGraphicFramePr>
            <a:graphicFrameLocks noGrp="1"/>
          </p:cNvGraphicFramePr>
          <p:nvPr/>
        </p:nvGraphicFramePr>
        <p:xfrm>
          <a:off x="7953306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2" name="Table 31">
            <a:extLst>
              <a:ext uri="{FF2B5EF4-FFF2-40B4-BE49-F238E27FC236}">
                <a16:creationId xmlns:a16="http://schemas.microsoft.com/office/drawing/2014/main" id="{B860B47A-319B-B922-F491-A0A851C2B66B}"/>
              </a:ext>
            </a:extLst>
          </p:cNvPr>
          <p:cNvGraphicFramePr>
            <a:graphicFrameLocks noGrp="1"/>
          </p:cNvGraphicFramePr>
          <p:nvPr/>
        </p:nvGraphicFramePr>
        <p:xfrm>
          <a:off x="7953306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135" name="TextBox 134">
            <a:extLst>
              <a:ext uri="{FF2B5EF4-FFF2-40B4-BE49-F238E27FC236}">
                <a16:creationId xmlns:a16="http://schemas.microsoft.com/office/drawing/2014/main" id="{6BE4726A-ADE9-825F-00D9-83BCC241F1F7}"/>
              </a:ext>
            </a:extLst>
          </p:cNvPr>
          <p:cNvSpPr txBox="1"/>
          <p:nvPr/>
        </p:nvSpPr>
        <p:spPr>
          <a:xfrm>
            <a:off x="9655787" y="337569"/>
            <a:ext cx="7783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0FC5C5D-BD88-027E-B7FF-54A6F6ACA664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11130349" y="504107"/>
            <a:ext cx="352407" cy="4912859"/>
          </a:xfrm>
          <a:prstGeom prst="bentConnector3">
            <a:avLst>
              <a:gd name="adj1" fmla="val 1648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8C646A-5AB1-B07C-FB79-E1DE96BDC328}"/>
              </a:ext>
            </a:extLst>
          </p:cNvPr>
          <p:cNvSpPr txBox="1"/>
          <p:nvPr/>
        </p:nvSpPr>
        <p:spPr>
          <a:xfrm>
            <a:off x="6942738" y="6033955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AE05F-1C81-8541-0AEB-26695D00CDFF}"/>
              </a:ext>
            </a:extLst>
          </p:cNvPr>
          <p:cNvSpPr txBox="1"/>
          <p:nvPr/>
        </p:nvSpPr>
        <p:spPr>
          <a:xfrm>
            <a:off x="10048627" y="334592"/>
            <a:ext cx="7783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318ED-014D-348F-F8CE-F03966B1D698}"/>
              </a:ext>
            </a:extLst>
          </p:cNvPr>
          <p:cNvSpPr txBox="1"/>
          <p:nvPr/>
        </p:nvSpPr>
        <p:spPr>
          <a:xfrm>
            <a:off x="10352021" y="350218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la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226FE-00F4-17E3-20F6-FE069ED6655B}"/>
              </a:ext>
            </a:extLst>
          </p:cNvPr>
          <p:cNvSpPr txBox="1"/>
          <p:nvPr/>
        </p:nvSpPr>
        <p:spPr>
          <a:xfrm>
            <a:off x="7970081" y="6031926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571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0FD6C9-A86E-7D3D-8B9C-F24015BE42D2}"/>
              </a:ext>
            </a:extLst>
          </p:cNvPr>
          <p:cNvSpPr/>
          <p:nvPr/>
        </p:nvSpPr>
        <p:spPr>
          <a:xfrm>
            <a:off x="6553200" y="4833257"/>
            <a:ext cx="4929556" cy="1167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92088" y="1371600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2906186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3227617" y="3543000"/>
            <a:ext cx="0" cy="4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227617" y="2008414"/>
            <a:ext cx="0" cy="38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53654" y="540110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-40684" y="4630541"/>
            <a:ext cx="1115786" cy="30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1DCC8-045B-B33B-7BB6-7545BBBB7695}"/>
              </a:ext>
            </a:extLst>
          </p:cNvPr>
          <p:cNvSpPr txBox="1"/>
          <p:nvPr/>
        </p:nvSpPr>
        <p:spPr>
          <a:xfrm>
            <a:off x="1572984" y="5796642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5B50E-3219-4F02-F372-F583F88A1D37}"/>
              </a:ext>
            </a:extLst>
          </p:cNvPr>
          <p:cNvSpPr txBox="1"/>
          <p:nvPr/>
        </p:nvSpPr>
        <p:spPr>
          <a:xfrm>
            <a:off x="2457449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went</a:t>
            </a:r>
            <a:endParaRPr lang="en-IN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D4745D-766D-C04E-0694-79035DC1C884}"/>
              </a:ext>
            </a:extLst>
          </p:cNvPr>
          <p:cNvSpPr txBox="1"/>
          <p:nvPr/>
        </p:nvSpPr>
        <p:spPr>
          <a:xfrm>
            <a:off x="356507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9FE219-3307-016C-0396-81015D576C8F}"/>
              </a:ext>
            </a:extLst>
          </p:cNvPr>
          <p:cNvSpPr txBox="1"/>
          <p:nvPr/>
        </p:nvSpPr>
        <p:spPr>
          <a:xfrm>
            <a:off x="462915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FA07E-2922-072C-CF60-DD1443192D01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7617" y="1163506"/>
            <a:ext cx="8160" cy="20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2135" y="1064251"/>
            <a:ext cx="1115786" cy="30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56332" y="2894384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56332" y="1359798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8891861" y="3531198"/>
            <a:ext cx="0" cy="4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8891861" y="1996612"/>
            <a:ext cx="0" cy="38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AA653B1-A256-7836-C5FB-D3E31921461F}"/>
              </a:ext>
            </a:extLst>
          </p:cNvPr>
          <p:cNvSpPr txBox="1"/>
          <p:nvPr/>
        </p:nvSpPr>
        <p:spPr>
          <a:xfrm>
            <a:off x="6909197" y="540110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  <a:endParaRPr lang="en-IN" sz="1400" dirty="0"/>
          </a:p>
        </p:txBody>
      </p:sp>
      <p:graphicFrame>
        <p:nvGraphicFramePr>
          <p:cNvPr id="76" name="Table 31">
            <a:extLst>
              <a:ext uri="{FF2B5EF4-FFF2-40B4-BE49-F238E27FC236}">
                <a16:creationId xmlns:a16="http://schemas.microsoft.com/office/drawing/2014/main" id="{9793861E-1159-B33B-C2B0-731B3FE382DE}"/>
              </a:ext>
            </a:extLst>
          </p:cNvPr>
          <p:cNvGraphicFramePr>
            <a:graphicFrameLocks noGrp="1"/>
          </p:cNvGraphicFramePr>
          <p:nvPr/>
        </p:nvGraphicFramePr>
        <p:xfrm>
          <a:off x="6803201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86" name="Table 31">
            <a:extLst>
              <a:ext uri="{FF2B5EF4-FFF2-40B4-BE49-F238E27FC236}">
                <a16:creationId xmlns:a16="http://schemas.microsoft.com/office/drawing/2014/main" id="{C0E6534A-165A-7817-8CDF-290FDABFB11E}"/>
              </a:ext>
            </a:extLst>
          </p:cNvPr>
          <p:cNvGraphicFramePr>
            <a:graphicFrameLocks noGrp="1"/>
          </p:cNvGraphicFramePr>
          <p:nvPr/>
        </p:nvGraphicFramePr>
        <p:xfrm>
          <a:off x="6803201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8891861" y="1151704"/>
            <a:ext cx="8160" cy="20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431109" y="425612"/>
            <a:ext cx="1034015" cy="21973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227791" y="85732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V="1">
            <a:off x="8948116" y="645346"/>
            <a:ext cx="1" cy="211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/>
        </p:nvGraphicFramePr>
        <p:xfrm>
          <a:off x="5537355" y="651994"/>
          <a:ext cx="15968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2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/>
        </p:nvGraphicFramePr>
        <p:xfrm>
          <a:off x="5643840" y="797746"/>
          <a:ext cx="15968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2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442264" y="2626546"/>
            <a:ext cx="1214068" cy="164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442264" y="2626546"/>
            <a:ext cx="1214068" cy="58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 flipV="1">
            <a:off x="6442264" y="1678205"/>
            <a:ext cx="1214068" cy="94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e 31">
            <a:extLst>
              <a:ext uri="{FF2B5EF4-FFF2-40B4-BE49-F238E27FC236}">
                <a16:creationId xmlns:a16="http://schemas.microsoft.com/office/drawing/2014/main" id="{8DDE0069-CA81-844E-E5FD-E6E4DF5F559E}"/>
              </a:ext>
            </a:extLst>
          </p:cNvPr>
          <p:cNvGraphicFramePr>
            <a:graphicFrameLocks noGrp="1"/>
          </p:cNvGraphicFramePr>
          <p:nvPr/>
        </p:nvGraphicFramePr>
        <p:xfrm>
          <a:off x="7953306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2" name="Table 31">
            <a:extLst>
              <a:ext uri="{FF2B5EF4-FFF2-40B4-BE49-F238E27FC236}">
                <a16:creationId xmlns:a16="http://schemas.microsoft.com/office/drawing/2014/main" id="{B860B47A-319B-B922-F491-A0A851C2B66B}"/>
              </a:ext>
            </a:extLst>
          </p:cNvPr>
          <p:cNvGraphicFramePr>
            <a:graphicFrameLocks noGrp="1"/>
          </p:cNvGraphicFramePr>
          <p:nvPr/>
        </p:nvGraphicFramePr>
        <p:xfrm>
          <a:off x="7953306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135" name="TextBox 134">
            <a:extLst>
              <a:ext uri="{FF2B5EF4-FFF2-40B4-BE49-F238E27FC236}">
                <a16:creationId xmlns:a16="http://schemas.microsoft.com/office/drawing/2014/main" id="{6BE4726A-ADE9-825F-00D9-83BCC241F1F7}"/>
              </a:ext>
            </a:extLst>
          </p:cNvPr>
          <p:cNvSpPr txBox="1"/>
          <p:nvPr/>
        </p:nvSpPr>
        <p:spPr>
          <a:xfrm>
            <a:off x="9592967" y="323260"/>
            <a:ext cx="7783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0FC5C5D-BD88-027E-B7FF-54A6F6ACA664}"/>
              </a:ext>
            </a:extLst>
          </p:cNvPr>
          <p:cNvCxnSpPr>
            <a:cxnSpLocks/>
            <a:stCxn id="18" idx="3"/>
            <a:endCxn id="20" idx="3"/>
          </p:cNvCxnSpPr>
          <p:nvPr/>
        </p:nvCxnSpPr>
        <p:spPr>
          <a:xfrm>
            <a:off x="11362778" y="491458"/>
            <a:ext cx="119978" cy="4925508"/>
          </a:xfrm>
          <a:prstGeom prst="bentConnector3">
            <a:avLst>
              <a:gd name="adj1" fmla="val 2905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8C646A-5AB1-B07C-FB79-E1DE96BDC328}"/>
              </a:ext>
            </a:extLst>
          </p:cNvPr>
          <p:cNvSpPr txBox="1"/>
          <p:nvPr/>
        </p:nvSpPr>
        <p:spPr>
          <a:xfrm>
            <a:off x="6942738" y="6033955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AE05F-1C81-8541-0AEB-26695D00CDFF}"/>
              </a:ext>
            </a:extLst>
          </p:cNvPr>
          <p:cNvSpPr txBox="1"/>
          <p:nvPr/>
        </p:nvSpPr>
        <p:spPr>
          <a:xfrm>
            <a:off x="9990180" y="321771"/>
            <a:ext cx="7783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318ED-014D-348F-F8CE-F03966B1D698}"/>
              </a:ext>
            </a:extLst>
          </p:cNvPr>
          <p:cNvSpPr txBox="1"/>
          <p:nvPr/>
        </p:nvSpPr>
        <p:spPr>
          <a:xfrm>
            <a:off x="10274623" y="328172"/>
            <a:ext cx="7783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la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226FE-00F4-17E3-20F6-FE069ED6655B}"/>
              </a:ext>
            </a:extLst>
          </p:cNvPr>
          <p:cNvSpPr txBox="1"/>
          <p:nvPr/>
        </p:nvSpPr>
        <p:spPr>
          <a:xfrm>
            <a:off x="7970081" y="6031926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8CEB3741-F651-1084-8A32-B2F9FAF7B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21749"/>
              </p:ext>
            </p:extLst>
          </p:nvPr>
        </p:nvGraphicFramePr>
        <p:xfrm>
          <a:off x="9095541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0" name="Table 31">
            <a:extLst>
              <a:ext uri="{FF2B5EF4-FFF2-40B4-BE49-F238E27FC236}">
                <a16:creationId xmlns:a16="http://schemas.microsoft.com/office/drawing/2014/main" id="{80202B7D-F3B2-CA0E-C6C5-C0D8AAD83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75421"/>
              </p:ext>
            </p:extLst>
          </p:nvPr>
        </p:nvGraphicFramePr>
        <p:xfrm>
          <a:off x="9095541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734526-8B4E-C52F-94D2-97208E5AFCA4}"/>
              </a:ext>
            </a:extLst>
          </p:cNvPr>
          <p:cNvSpPr txBox="1"/>
          <p:nvPr/>
        </p:nvSpPr>
        <p:spPr>
          <a:xfrm>
            <a:off x="9112316" y="6031926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la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CB6ED6-AFEC-E2A1-F53F-C72CE8F030BB}"/>
              </a:ext>
            </a:extLst>
          </p:cNvPr>
          <p:cNvSpPr txBox="1"/>
          <p:nvPr/>
        </p:nvSpPr>
        <p:spPr>
          <a:xfrm>
            <a:off x="10584450" y="337569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tienda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60161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0FD6C9-A86E-7D3D-8B9C-F24015BE42D2}"/>
              </a:ext>
            </a:extLst>
          </p:cNvPr>
          <p:cNvSpPr/>
          <p:nvPr/>
        </p:nvSpPr>
        <p:spPr>
          <a:xfrm>
            <a:off x="6553200" y="4833257"/>
            <a:ext cx="4929556" cy="1167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4D92F-4B99-3841-ADE4-08B5D5097920}"/>
              </a:ext>
            </a:extLst>
          </p:cNvPr>
          <p:cNvSpPr/>
          <p:nvPr/>
        </p:nvSpPr>
        <p:spPr>
          <a:xfrm>
            <a:off x="1992088" y="1371600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14:cNvPr>
              <p14:cNvContentPartPr/>
              <p14:nvPr/>
            </p14:nvContentPartPr>
            <p14:xfrm>
              <a:off x="9097197" y="142499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28B4C-E467-292D-7FCC-DD1FE145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197" y="1416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973517-B33A-87A6-7DC7-F436C04B9458}"/>
              </a:ext>
            </a:extLst>
          </p:cNvPr>
          <p:cNvSpPr/>
          <p:nvPr/>
        </p:nvSpPr>
        <p:spPr>
          <a:xfrm>
            <a:off x="1992088" y="3962400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F7A3C-9718-7FA4-FCB2-DCA2F730F6E3}"/>
              </a:ext>
            </a:extLst>
          </p:cNvPr>
          <p:cNvSpPr/>
          <p:nvPr/>
        </p:nvSpPr>
        <p:spPr>
          <a:xfrm>
            <a:off x="1992088" y="2906186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Encoder</a:t>
            </a:r>
            <a:endParaRPr lang="en-IN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79BCAE-6492-7E94-9D28-B00F639FDBC3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3227617" y="3543000"/>
            <a:ext cx="0" cy="4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AFC8E-BC63-E531-A39C-BD23CAD0264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227617" y="2008414"/>
            <a:ext cx="0" cy="38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ED496-F0C6-C7B4-59A8-A328380E89DB}"/>
              </a:ext>
            </a:extLst>
          </p:cNvPr>
          <p:cNvSpPr txBox="1"/>
          <p:nvPr/>
        </p:nvSpPr>
        <p:spPr>
          <a:xfrm>
            <a:off x="53654" y="540110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3A5BC-73B4-CB19-E724-054C9F746180}"/>
              </a:ext>
            </a:extLst>
          </p:cNvPr>
          <p:cNvSpPr txBox="1"/>
          <p:nvPr/>
        </p:nvSpPr>
        <p:spPr>
          <a:xfrm>
            <a:off x="-40684" y="4630541"/>
            <a:ext cx="1115786" cy="30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1DCC8-045B-B33B-7BB6-7545BBBB7695}"/>
              </a:ext>
            </a:extLst>
          </p:cNvPr>
          <p:cNvSpPr txBox="1"/>
          <p:nvPr/>
        </p:nvSpPr>
        <p:spPr>
          <a:xfrm>
            <a:off x="1572984" y="5796642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5B50E-3219-4F02-F372-F583F88A1D37}"/>
              </a:ext>
            </a:extLst>
          </p:cNvPr>
          <p:cNvSpPr txBox="1"/>
          <p:nvPr/>
        </p:nvSpPr>
        <p:spPr>
          <a:xfrm>
            <a:off x="2457449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went</a:t>
            </a:r>
            <a:endParaRPr lang="en-IN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D4745D-766D-C04E-0694-79035DC1C884}"/>
              </a:ext>
            </a:extLst>
          </p:cNvPr>
          <p:cNvSpPr txBox="1"/>
          <p:nvPr/>
        </p:nvSpPr>
        <p:spPr>
          <a:xfrm>
            <a:off x="356507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9FE219-3307-016C-0396-81015D576C8F}"/>
              </a:ext>
            </a:extLst>
          </p:cNvPr>
          <p:cNvSpPr txBox="1"/>
          <p:nvPr/>
        </p:nvSpPr>
        <p:spPr>
          <a:xfrm>
            <a:off x="4629150" y="5796639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FA07E-2922-072C-CF60-DD1443192D01}"/>
              </a:ext>
            </a:extLst>
          </p:cNvPr>
          <p:cNvSpPr txBox="1"/>
          <p:nvPr/>
        </p:nvSpPr>
        <p:spPr>
          <a:xfrm>
            <a:off x="5437047" y="5800141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</a:t>
            </a:r>
            <a:endParaRPr lang="en-IN" sz="1400" dirty="0"/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25DAA6C-6A67-5F5E-6987-933A854D995A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CA615F21-5B72-DB75-4516-12E13AF035D2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10286D92-4637-6948-8594-6BFE96927383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5427733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02390F94-EBAB-5813-4D44-FC4F8CCDAE0A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E407271-94BD-9DBF-9D48-50B3AA688F0B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5425905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6D085054-1B52-48BE-917D-25548C2B1C9E}"/>
              </a:ext>
            </a:extLst>
          </p:cNvPr>
          <p:cNvGraphicFramePr>
            <a:graphicFrameLocks noGrp="1"/>
          </p:cNvGraphicFramePr>
          <p:nvPr/>
        </p:nvGraphicFramePr>
        <p:xfrm>
          <a:off x="332010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C438D69-35CC-83CE-A493-D605D4A500F4}"/>
              </a:ext>
            </a:extLst>
          </p:cNvPr>
          <p:cNvGraphicFramePr>
            <a:graphicFrameLocks noGrp="1"/>
          </p:cNvGraphicFramePr>
          <p:nvPr/>
        </p:nvGraphicFramePr>
        <p:xfrm>
          <a:off x="1360350" y="6519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20837AD-E9F1-9285-42FB-F7A1B54EEB5B}"/>
              </a:ext>
            </a:extLst>
          </p:cNvPr>
          <p:cNvGraphicFramePr>
            <a:graphicFrameLocks noGrp="1"/>
          </p:cNvGraphicFramePr>
          <p:nvPr/>
        </p:nvGraphicFramePr>
        <p:xfrm>
          <a:off x="2389042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0" name="Table 31">
            <a:extLst>
              <a:ext uri="{FF2B5EF4-FFF2-40B4-BE49-F238E27FC236}">
                <a16:creationId xmlns:a16="http://schemas.microsoft.com/office/drawing/2014/main" id="{1444B8A9-76D1-6EF2-0200-EE112D7697C2}"/>
              </a:ext>
            </a:extLst>
          </p:cNvPr>
          <p:cNvGraphicFramePr>
            <a:graphicFrameLocks noGrp="1"/>
          </p:cNvGraphicFramePr>
          <p:nvPr/>
        </p:nvGraphicFramePr>
        <p:xfrm>
          <a:off x="3340373" y="6453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B57F64D4-5273-3EF2-6317-63AF6117EE6F}"/>
              </a:ext>
            </a:extLst>
          </p:cNvPr>
          <p:cNvGraphicFramePr>
            <a:graphicFrameLocks noGrp="1"/>
          </p:cNvGraphicFramePr>
          <p:nvPr/>
        </p:nvGraphicFramePr>
        <p:xfrm>
          <a:off x="4390837" y="6519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19322665-E628-C9CB-FD95-90068B50DEB8}"/>
              </a:ext>
            </a:extLst>
          </p:cNvPr>
          <p:cNvGraphicFramePr>
            <a:graphicFrameLocks noGrp="1"/>
          </p:cNvGraphicFramePr>
          <p:nvPr/>
        </p:nvGraphicFramePr>
        <p:xfrm>
          <a:off x="644484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5FADE09B-9F36-35E5-0E18-FF5EE866616F}"/>
              </a:ext>
            </a:extLst>
          </p:cNvPr>
          <p:cNvGraphicFramePr>
            <a:graphicFrameLocks noGrp="1"/>
          </p:cNvGraphicFramePr>
          <p:nvPr/>
        </p:nvGraphicFramePr>
        <p:xfrm>
          <a:off x="1813159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DEC88BAA-61CC-5B53-4442-16B152FD57F2}"/>
              </a:ext>
            </a:extLst>
          </p:cNvPr>
          <p:cNvGraphicFramePr>
            <a:graphicFrameLocks noGrp="1"/>
          </p:cNvGraphicFramePr>
          <p:nvPr/>
        </p:nvGraphicFramePr>
        <p:xfrm>
          <a:off x="2975574" y="4876832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02D2285D-C606-CED4-11EE-5D87CFE1D5CD}"/>
              </a:ext>
            </a:extLst>
          </p:cNvPr>
          <p:cNvGraphicFramePr>
            <a:graphicFrameLocks noGrp="1"/>
          </p:cNvGraphicFramePr>
          <p:nvPr/>
        </p:nvGraphicFramePr>
        <p:xfrm>
          <a:off x="4125679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15121806-A782-0FCD-8AE0-C33F5E38E16E}"/>
              </a:ext>
            </a:extLst>
          </p:cNvPr>
          <p:cNvGraphicFramePr>
            <a:graphicFrameLocks noGrp="1"/>
          </p:cNvGraphicFramePr>
          <p:nvPr/>
        </p:nvGraphicFramePr>
        <p:xfrm>
          <a:off x="5275784" y="4875004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15A8273-1C96-4505-4222-5C169D4E2C2F}"/>
              </a:ext>
            </a:extLst>
          </p:cNvPr>
          <p:cNvGraphicFramePr>
            <a:graphicFrameLocks noGrp="1"/>
          </p:cNvGraphicFramePr>
          <p:nvPr/>
        </p:nvGraphicFramePr>
        <p:xfrm>
          <a:off x="484410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5EBA18B7-0E92-CAF2-550C-5AFF66347EA4}"/>
              </a:ext>
            </a:extLst>
          </p:cNvPr>
          <p:cNvGraphicFramePr>
            <a:graphicFrameLocks noGrp="1"/>
          </p:cNvGraphicFramePr>
          <p:nvPr/>
        </p:nvGraphicFramePr>
        <p:xfrm>
          <a:off x="1512750" y="8043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2" name="Table 31">
            <a:extLst>
              <a:ext uri="{FF2B5EF4-FFF2-40B4-BE49-F238E27FC236}">
                <a16:creationId xmlns:a16="http://schemas.microsoft.com/office/drawing/2014/main" id="{16F476BE-E36D-1159-E232-1927F8F7BE6C}"/>
              </a:ext>
            </a:extLst>
          </p:cNvPr>
          <p:cNvGraphicFramePr>
            <a:graphicFrameLocks noGrp="1"/>
          </p:cNvGraphicFramePr>
          <p:nvPr/>
        </p:nvGraphicFramePr>
        <p:xfrm>
          <a:off x="2541442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3" name="Table 31">
            <a:extLst>
              <a:ext uri="{FF2B5EF4-FFF2-40B4-BE49-F238E27FC236}">
                <a16:creationId xmlns:a16="http://schemas.microsoft.com/office/drawing/2014/main" id="{98FCD2F0-2927-F28E-65E4-D186D9BD99A7}"/>
              </a:ext>
            </a:extLst>
          </p:cNvPr>
          <p:cNvGraphicFramePr>
            <a:graphicFrameLocks noGrp="1"/>
          </p:cNvGraphicFramePr>
          <p:nvPr/>
        </p:nvGraphicFramePr>
        <p:xfrm>
          <a:off x="3492773" y="79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64" name="Table 31">
            <a:extLst>
              <a:ext uri="{FF2B5EF4-FFF2-40B4-BE49-F238E27FC236}">
                <a16:creationId xmlns:a16="http://schemas.microsoft.com/office/drawing/2014/main" id="{94F55E5B-ADB5-254D-58EF-48CB592D0CBB}"/>
              </a:ext>
            </a:extLst>
          </p:cNvPr>
          <p:cNvGraphicFramePr>
            <a:graphicFrameLocks noGrp="1"/>
          </p:cNvGraphicFramePr>
          <p:nvPr/>
        </p:nvGraphicFramePr>
        <p:xfrm>
          <a:off x="4543237" y="804394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E33A42-0AF6-14A8-4C0E-48BAB4D63E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27617" y="1163506"/>
            <a:ext cx="8160" cy="20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53C834-7319-391E-1374-06E7FDBF6E99}"/>
              </a:ext>
            </a:extLst>
          </p:cNvPr>
          <p:cNvSpPr txBox="1"/>
          <p:nvPr/>
        </p:nvSpPr>
        <p:spPr>
          <a:xfrm>
            <a:off x="2135" y="1064251"/>
            <a:ext cx="1115786" cy="30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K, V matrix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14:cNvPr>
              <p14:cNvContentPartPr/>
              <p14:nvPr/>
            </p14:nvContentPartPr>
            <p14:xfrm>
              <a:off x="13055511" y="289438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D58DEF-EDA4-CB05-4244-6F44D3FD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511" y="288574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F2F2C585-7986-C80D-7148-D046277B6837}"/>
              </a:ext>
            </a:extLst>
          </p:cNvPr>
          <p:cNvSpPr/>
          <p:nvPr/>
        </p:nvSpPr>
        <p:spPr>
          <a:xfrm>
            <a:off x="7656332" y="3950598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1CAFB-26DB-8A38-C898-299533E27C94}"/>
              </a:ext>
            </a:extLst>
          </p:cNvPr>
          <p:cNvSpPr/>
          <p:nvPr/>
        </p:nvSpPr>
        <p:spPr>
          <a:xfrm>
            <a:off x="7656332" y="2894384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FFBE4-1596-C52C-6A7A-A508F637CABE}"/>
              </a:ext>
            </a:extLst>
          </p:cNvPr>
          <p:cNvSpPr/>
          <p:nvPr/>
        </p:nvSpPr>
        <p:spPr>
          <a:xfrm>
            <a:off x="7656332" y="1359798"/>
            <a:ext cx="2471058" cy="63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Decoder</a:t>
            </a:r>
            <a:endParaRPr lang="en-IN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3C1297-8AA4-7865-9AFB-9F4431C86B1F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8891861" y="3531198"/>
            <a:ext cx="0" cy="4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B85C7C-7E9C-2A4C-0584-168D974451F7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8891861" y="1996612"/>
            <a:ext cx="0" cy="38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AA653B1-A256-7836-C5FB-D3E31921461F}"/>
              </a:ext>
            </a:extLst>
          </p:cNvPr>
          <p:cNvSpPr txBox="1"/>
          <p:nvPr/>
        </p:nvSpPr>
        <p:spPr>
          <a:xfrm>
            <a:off x="6909197" y="5401100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  <a:endParaRPr lang="en-IN" sz="1400" dirty="0"/>
          </a:p>
        </p:txBody>
      </p:sp>
      <p:graphicFrame>
        <p:nvGraphicFramePr>
          <p:cNvPr id="76" name="Table 31">
            <a:extLst>
              <a:ext uri="{FF2B5EF4-FFF2-40B4-BE49-F238E27FC236}">
                <a16:creationId xmlns:a16="http://schemas.microsoft.com/office/drawing/2014/main" id="{9793861E-1159-B33B-C2B0-731B3FE382DE}"/>
              </a:ext>
            </a:extLst>
          </p:cNvPr>
          <p:cNvGraphicFramePr>
            <a:graphicFrameLocks noGrp="1"/>
          </p:cNvGraphicFramePr>
          <p:nvPr/>
        </p:nvGraphicFramePr>
        <p:xfrm>
          <a:off x="6803201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86" name="Table 31">
            <a:extLst>
              <a:ext uri="{FF2B5EF4-FFF2-40B4-BE49-F238E27FC236}">
                <a16:creationId xmlns:a16="http://schemas.microsoft.com/office/drawing/2014/main" id="{C0E6534A-165A-7817-8CDF-290FDABFB11E}"/>
              </a:ext>
            </a:extLst>
          </p:cNvPr>
          <p:cNvGraphicFramePr>
            <a:graphicFrameLocks noGrp="1"/>
          </p:cNvGraphicFramePr>
          <p:nvPr/>
        </p:nvGraphicFramePr>
        <p:xfrm>
          <a:off x="6803201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999AED-D83C-3E4C-889D-F53B565EAF57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8891861" y="1151704"/>
            <a:ext cx="8160" cy="20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C807DA-6FD5-1945-7981-46F39C52FEF0}"/>
              </a:ext>
            </a:extLst>
          </p:cNvPr>
          <p:cNvSpPr/>
          <p:nvPr/>
        </p:nvSpPr>
        <p:spPr>
          <a:xfrm>
            <a:off x="8431109" y="425612"/>
            <a:ext cx="1034015" cy="21973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4A4F51-0943-D806-EF5A-61511811B636}"/>
              </a:ext>
            </a:extLst>
          </p:cNvPr>
          <p:cNvSpPr/>
          <p:nvPr/>
        </p:nvSpPr>
        <p:spPr>
          <a:xfrm>
            <a:off x="8227791" y="857326"/>
            <a:ext cx="1440649" cy="20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&amp;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E61C38-3CFC-B006-DB36-9BB16B2B8766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V="1">
            <a:off x="8948116" y="645346"/>
            <a:ext cx="1" cy="211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3" name="Table 113">
            <a:extLst>
              <a:ext uri="{FF2B5EF4-FFF2-40B4-BE49-F238E27FC236}">
                <a16:creationId xmlns:a16="http://schemas.microsoft.com/office/drawing/2014/main" id="{EEB4E185-D16B-725B-90A1-109983CF4527}"/>
              </a:ext>
            </a:extLst>
          </p:cNvPr>
          <p:cNvGraphicFramePr>
            <a:graphicFrameLocks noGrp="1"/>
          </p:cNvGraphicFramePr>
          <p:nvPr/>
        </p:nvGraphicFramePr>
        <p:xfrm>
          <a:off x="5537355" y="651994"/>
          <a:ext cx="15968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2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EDCA2D35-FAEC-3858-B334-29F5CA351E5B}"/>
              </a:ext>
            </a:extLst>
          </p:cNvPr>
          <p:cNvGraphicFramePr>
            <a:graphicFrameLocks noGrp="1"/>
          </p:cNvGraphicFramePr>
          <p:nvPr/>
        </p:nvGraphicFramePr>
        <p:xfrm>
          <a:off x="5643840" y="797746"/>
          <a:ext cx="15968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2">
                  <a:extLst>
                    <a:ext uri="{9D8B030D-6E8A-4147-A177-3AD203B41FA5}">
                      <a16:colId xmlns:a16="http://schemas.microsoft.com/office/drawing/2014/main" val="2629860702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245629765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223748286"/>
                    </a:ext>
                  </a:extLst>
                </a:gridCol>
                <a:gridCol w="399212">
                  <a:extLst>
                    <a:ext uri="{9D8B030D-6E8A-4147-A177-3AD203B41FA5}">
                      <a16:colId xmlns:a16="http://schemas.microsoft.com/office/drawing/2014/main" val="1172193935"/>
                    </a:ext>
                  </a:extLst>
                </a:gridCol>
              </a:tblGrid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73146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4981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53972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4915"/>
                  </a:ext>
                </a:extLst>
              </a:tr>
              <a:tr h="155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84362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1C1077A-7DF1-85D0-3068-8F67B5D82DD2}"/>
              </a:ext>
            </a:extLst>
          </p:cNvPr>
          <p:cNvCxnSpPr>
            <a:cxnSpLocks/>
            <a:stCxn id="114" idx="2"/>
            <a:endCxn id="70" idx="1"/>
          </p:cNvCxnSpPr>
          <p:nvPr/>
        </p:nvCxnSpPr>
        <p:spPr>
          <a:xfrm>
            <a:off x="6442264" y="2626546"/>
            <a:ext cx="1214068" cy="164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4C61EC-856B-B24B-23CB-B2C4BC97FF76}"/>
              </a:ext>
            </a:extLst>
          </p:cNvPr>
          <p:cNvCxnSpPr>
            <a:cxnSpLocks/>
            <a:stCxn id="114" idx="2"/>
            <a:endCxn id="71" idx="1"/>
          </p:cNvCxnSpPr>
          <p:nvPr/>
        </p:nvCxnSpPr>
        <p:spPr>
          <a:xfrm>
            <a:off x="6442264" y="2626546"/>
            <a:ext cx="1214068" cy="58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0C0692-8AB3-D2FF-6141-3FB5AEE7B465}"/>
              </a:ext>
            </a:extLst>
          </p:cNvPr>
          <p:cNvCxnSpPr>
            <a:cxnSpLocks/>
            <a:stCxn id="114" idx="2"/>
            <a:endCxn id="72" idx="1"/>
          </p:cNvCxnSpPr>
          <p:nvPr/>
        </p:nvCxnSpPr>
        <p:spPr>
          <a:xfrm flipV="1">
            <a:off x="6442264" y="1678205"/>
            <a:ext cx="1214068" cy="94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e 31">
            <a:extLst>
              <a:ext uri="{FF2B5EF4-FFF2-40B4-BE49-F238E27FC236}">
                <a16:creationId xmlns:a16="http://schemas.microsoft.com/office/drawing/2014/main" id="{8DDE0069-CA81-844E-E5FD-E6E4DF5F559E}"/>
              </a:ext>
            </a:extLst>
          </p:cNvPr>
          <p:cNvGraphicFramePr>
            <a:graphicFrameLocks noGrp="1"/>
          </p:cNvGraphicFramePr>
          <p:nvPr/>
        </p:nvGraphicFramePr>
        <p:xfrm>
          <a:off x="7953306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2" name="Table 31">
            <a:extLst>
              <a:ext uri="{FF2B5EF4-FFF2-40B4-BE49-F238E27FC236}">
                <a16:creationId xmlns:a16="http://schemas.microsoft.com/office/drawing/2014/main" id="{B860B47A-319B-B922-F491-A0A851C2B66B}"/>
              </a:ext>
            </a:extLst>
          </p:cNvPr>
          <p:cNvGraphicFramePr>
            <a:graphicFrameLocks noGrp="1"/>
          </p:cNvGraphicFramePr>
          <p:nvPr/>
        </p:nvGraphicFramePr>
        <p:xfrm>
          <a:off x="7953306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48C646A-5AB1-B07C-FB79-E1DE96BDC328}"/>
              </a:ext>
            </a:extLst>
          </p:cNvPr>
          <p:cNvSpPr txBox="1"/>
          <p:nvPr/>
        </p:nvSpPr>
        <p:spPr>
          <a:xfrm>
            <a:off x="6942738" y="6033955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226FE-00F4-17E3-20F6-FE069ED6655B}"/>
              </a:ext>
            </a:extLst>
          </p:cNvPr>
          <p:cNvSpPr txBox="1"/>
          <p:nvPr/>
        </p:nvSpPr>
        <p:spPr>
          <a:xfrm>
            <a:off x="7970081" y="6031926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graphicFrame>
        <p:nvGraphicFramePr>
          <p:cNvPr id="7" name="Table 31">
            <a:extLst>
              <a:ext uri="{FF2B5EF4-FFF2-40B4-BE49-F238E27FC236}">
                <a16:creationId xmlns:a16="http://schemas.microsoft.com/office/drawing/2014/main" id="{498582C3-BB1C-B1D0-221E-E2B05077A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8596"/>
              </p:ext>
            </p:extLst>
          </p:nvPr>
        </p:nvGraphicFramePr>
        <p:xfrm>
          <a:off x="9103411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1A13BB72-A88C-3B56-7F54-6360E9DB4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03248"/>
              </p:ext>
            </p:extLst>
          </p:nvPr>
        </p:nvGraphicFramePr>
        <p:xfrm>
          <a:off x="9103411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7D55F2-9268-ED88-F922-6078DE63AA9D}"/>
              </a:ext>
            </a:extLst>
          </p:cNvPr>
          <p:cNvSpPr txBox="1"/>
          <p:nvPr/>
        </p:nvSpPr>
        <p:spPr>
          <a:xfrm>
            <a:off x="9182604" y="6031925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la</a:t>
            </a:r>
            <a:endParaRPr lang="en-IN" sz="1400" dirty="0"/>
          </a:p>
        </p:txBody>
      </p:sp>
      <p:graphicFrame>
        <p:nvGraphicFramePr>
          <p:cNvPr id="11" name="Table 31">
            <a:extLst>
              <a:ext uri="{FF2B5EF4-FFF2-40B4-BE49-F238E27FC236}">
                <a16:creationId xmlns:a16="http://schemas.microsoft.com/office/drawing/2014/main" id="{F2769A90-8AA5-0442-FEA0-693DF5E47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545"/>
              </p:ext>
            </p:extLst>
          </p:nvPr>
        </p:nvGraphicFramePr>
        <p:xfrm>
          <a:off x="10264296" y="5434381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2" name="Table 31">
            <a:extLst>
              <a:ext uri="{FF2B5EF4-FFF2-40B4-BE49-F238E27FC236}">
                <a16:creationId xmlns:a16="http://schemas.microsoft.com/office/drawing/2014/main" id="{F2267D19-2479-52D9-9D70-DE7A9F1B4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534139"/>
              </p:ext>
            </p:extLst>
          </p:nvPr>
        </p:nvGraphicFramePr>
        <p:xfrm>
          <a:off x="10264296" y="4883480"/>
          <a:ext cx="104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247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DD06DED-1C0C-F7F7-B1D9-17EEBE0657EE}"/>
              </a:ext>
            </a:extLst>
          </p:cNvPr>
          <p:cNvSpPr txBox="1"/>
          <p:nvPr/>
        </p:nvSpPr>
        <p:spPr>
          <a:xfrm>
            <a:off x="10343489" y="6031925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tienda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B966CB-FF93-32D3-B8C5-F08484AE845F}"/>
              </a:ext>
            </a:extLst>
          </p:cNvPr>
          <p:cNvSpPr txBox="1"/>
          <p:nvPr/>
        </p:nvSpPr>
        <p:spPr>
          <a:xfrm>
            <a:off x="9592967" y="323260"/>
            <a:ext cx="7783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Fui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3669FC-F036-B85A-C9AA-C657C3963B89}"/>
              </a:ext>
            </a:extLst>
          </p:cNvPr>
          <p:cNvSpPr txBox="1"/>
          <p:nvPr/>
        </p:nvSpPr>
        <p:spPr>
          <a:xfrm>
            <a:off x="9990180" y="321771"/>
            <a:ext cx="7783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34D2F0-7C2B-C761-1A90-2FE76CC850C6}"/>
              </a:ext>
            </a:extLst>
          </p:cNvPr>
          <p:cNvSpPr txBox="1"/>
          <p:nvPr/>
        </p:nvSpPr>
        <p:spPr>
          <a:xfrm>
            <a:off x="10274623" y="328172"/>
            <a:ext cx="7783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la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2D06BE-55CD-F9DA-9228-1593810AAB12}"/>
              </a:ext>
            </a:extLst>
          </p:cNvPr>
          <p:cNvSpPr txBox="1"/>
          <p:nvPr/>
        </p:nvSpPr>
        <p:spPr>
          <a:xfrm>
            <a:off x="10584450" y="337569"/>
            <a:ext cx="7783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tienda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108DD-88BB-C372-9905-004C20230254}"/>
              </a:ext>
            </a:extLst>
          </p:cNvPr>
          <p:cNvSpPr txBox="1"/>
          <p:nvPr/>
        </p:nvSpPr>
        <p:spPr>
          <a:xfrm>
            <a:off x="11186769" y="335746"/>
            <a:ext cx="77832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EOS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80888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nsformer Neural Networks: A Step-by-Step Breakdown | Built In">
            <a:extLst>
              <a:ext uri="{FF2B5EF4-FFF2-40B4-BE49-F238E27FC236}">
                <a16:creationId xmlns:a16="http://schemas.microsoft.com/office/drawing/2014/main" id="{FFD54F79-404E-752F-12C3-F09F5FC95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901" y="1206800"/>
            <a:ext cx="2725363" cy="371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38BBCE1-743A-5735-3682-8CF0F7E64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70739"/>
              </p:ext>
            </p:extLst>
          </p:nvPr>
        </p:nvGraphicFramePr>
        <p:xfrm>
          <a:off x="511631" y="5626726"/>
          <a:ext cx="1510437" cy="3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5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98475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63020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1412247"/>
                    </a:ext>
                  </a:extLst>
                </a:gridCol>
                <a:gridCol w="442187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224E88-4923-913F-B54B-1962EC5E6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30608"/>
              </p:ext>
            </p:extLst>
          </p:nvPr>
        </p:nvGraphicFramePr>
        <p:xfrm>
          <a:off x="2320677" y="5625537"/>
          <a:ext cx="1391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11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3963498981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2A4C2CAA-2B9B-9FBF-6C80-07355EBE5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5051"/>
              </p:ext>
            </p:extLst>
          </p:nvPr>
        </p:nvGraphicFramePr>
        <p:xfrm>
          <a:off x="4048942" y="5625537"/>
          <a:ext cx="1391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11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2077100488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76534AB-F446-E8D5-F685-7B8ED6E60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53582"/>
              </p:ext>
            </p:extLst>
          </p:nvPr>
        </p:nvGraphicFramePr>
        <p:xfrm>
          <a:off x="5777207" y="5624348"/>
          <a:ext cx="1391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11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2593375712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A54277A-93F4-8136-06CC-3F1EF8024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44843"/>
              </p:ext>
            </p:extLst>
          </p:nvPr>
        </p:nvGraphicFramePr>
        <p:xfrm>
          <a:off x="2636157" y="4164997"/>
          <a:ext cx="2295071" cy="126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78670822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</a:tbl>
          </a:graphicData>
        </a:graphic>
      </p:graphicFrame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77B9754-A768-8ECD-D662-1DA99F3DC355}"/>
              </a:ext>
            </a:extLst>
          </p:cNvPr>
          <p:cNvSpPr/>
          <p:nvPr/>
        </p:nvSpPr>
        <p:spPr>
          <a:xfrm>
            <a:off x="1113877" y="3858984"/>
            <a:ext cx="323897" cy="26125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08F4EA5D-A8AE-A95C-7E53-6A180E910A85}"/>
              </a:ext>
            </a:extLst>
          </p:cNvPr>
          <p:cNvSpPr/>
          <p:nvPr/>
        </p:nvSpPr>
        <p:spPr>
          <a:xfrm>
            <a:off x="3149907" y="3858984"/>
            <a:ext cx="323897" cy="26125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DA619E0C-63AD-C4AA-4E54-2CF3F09F7CFC}"/>
              </a:ext>
            </a:extLst>
          </p:cNvPr>
          <p:cNvSpPr/>
          <p:nvPr/>
        </p:nvSpPr>
        <p:spPr>
          <a:xfrm>
            <a:off x="5293932" y="3858984"/>
            <a:ext cx="323897" cy="26125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0" name="Table 15">
            <a:extLst>
              <a:ext uri="{FF2B5EF4-FFF2-40B4-BE49-F238E27FC236}">
                <a16:creationId xmlns:a16="http://schemas.microsoft.com/office/drawing/2014/main" id="{38BA6C1B-1E2A-8EF1-FADA-E6A83EDEC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22639"/>
              </p:ext>
            </p:extLst>
          </p:nvPr>
        </p:nvGraphicFramePr>
        <p:xfrm>
          <a:off x="177800" y="2182264"/>
          <a:ext cx="1761671" cy="157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512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35001"/>
                  </a:ext>
                </a:extLst>
              </a:tr>
            </a:tbl>
          </a:graphicData>
        </a:graphic>
      </p:graphicFrame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72E2440A-9718-15AA-9858-EC305C416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72430"/>
              </p:ext>
            </p:extLst>
          </p:nvPr>
        </p:nvGraphicFramePr>
        <p:xfrm>
          <a:off x="2431019" y="2170149"/>
          <a:ext cx="1761671" cy="157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512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35001"/>
                  </a:ext>
                </a:extLst>
              </a:tr>
            </a:tbl>
          </a:graphicData>
        </a:graphic>
      </p:graphicFrame>
      <p:graphicFrame>
        <p:nvGraphicFramePr>
          <p:cNvPr id="22" name="Table 15">
            <a:extLst>
              <a:ext uri="{FF2B5EF4-FFF2-40B4-BE49-F238E27FC236}">
                <a16:creationId xmlns:a16="http://schemas.microsoft.com/office/drawing/2014/main" id="{2433ECA7-1FEC-219E-9B3A-C461C51A5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17810"/>
              </p:ext>
            </p:extLst>
          </p:nvPr>
        </p:nvGraphicFramePr>
        <p:xfrm>
          <a:off x="4744719" y="2170148"/>
          <a:ext cx="1761671" cy="157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512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35001"/>
                  </a:ext>
                </a:extLst>
              </a:tr>
            </a:tbl>
          </a:graphicData>
        </a:graphic>
      </p:graphicFrame>
      <p:graphicFrame>
        <p:nvGraphicFramePr>
          <p:cNvPr id="24" name="Table 15">
            <a:extLst>
              <a:ext uri="{FF2B5EF4-FFF2-40B4-BE49-F238E27FC236}">
                <a16:creationId xmlns:a16="http://schemas.microsoft.com/office/drawing/2014/main" id="{3F476606-8901-4E27-1DBE-C787EEFE1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88297"/>
              </p:ext>
            </p:extLst>
          </p:nvPr>
        </p:nvGraphicFramePr>
        <p:xfrm>
          <a:off x="177800" y="666727"/>
          <a:ext cx="1761671" cy="126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</a:tbl>
          </a:graphicData>
        </a:graphic>
      </p:graphicFrame>
      <p:graphicFrame>
        <p:nvGraphicFramePr>
          <p:cNvPr id="25" name="Table 15">
            <a:extLst>
              <a:ext uri="{FF2B5EF4-FFF2-40B4-BE49-F238E27FC236}">
                <a16:creationId xmlns:a16="http://schemas.microsoft.com/office/drawing/2014/main" id="{E1454D7A-2AFE-BF43-F53E-1B7D41C0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81365"/>
              </p:ext>
            </p:extLst>
          </p:nvPr>
        </p:nvGraphicFramePr>
        <p:xfrm>
          <a:off x="2431019" y="648552"/>
          <a:ext cx="1761671" cy="126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</a:tbl>
          </a:graphicData>
        </a:graphic>
      </p:graphicFrame>
      <p:graphicFrame>
        <p:nvGraphicFramePr>
          <p:cNvPr id="26" name="Table 15">
            <a:extLst>
              <a:ext uri="{FF2B5EF4-FFF2-40B4-BE49-F238E27FC236}">
                <a16:creationId xmlns:a16="http://schemas.microsoft.com/office/drawing/2014/main" id="{0738BCEA-B7C4-21C3-03DE-1EACF123E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21365"/>
              </p:ext>
            </p:extLst>
          </p:nvPr>
        </p:nvGraphicFramePr>
        <p:xfrm>
          <a:off x="4744719" y="666727"/>
          <a:ext cx="1761671" cy="126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44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BD3C-199E-1F78-3C1C-44017BA5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i="0" dirty="0">
                <a:effectLst/>
                <a:latin typeface="+mn-lt"/>
              </a:rPr>
              <a:t>Transformers Applications</a:t>
            </a:r>
            <a:endParaRPr lang="en-IN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FECE-FB07-0C20-34CA-BFEFCD9B6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sz="1600" b="0" i="0" dirty="0">
                <a:effectLst/>
              </a:rPr>
              <a:t>Sentiment Analysis, Classification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effectLst/>
              </a:rPr>
              <a:t>Machine Translation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effectLst/>
              </a:rPr>
              <a:t>Named Entity Recognition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effectLst/>
              </a:rPr>
              <a:t>Text Summarization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effectLst/>
              </a:rPr>
              <a:t>Image Captioning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effectLst/>
              </a:rPr>
              <a:t>Object Detection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effectLst/>
              </a:rPr>
              <a:t>Automatic Speech Recognition (ASR)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effectLst/>
              </a:rPr>
              <a:t>Text-to-Speech (TTS) Synthesis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effectLst/>
              </a:rPr>
              <a:t>Personalized Content Recommendations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effectLst/>
              </a:rPr>
              <a:t>Stock Market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60414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A6A1E-C0C4-C6AA-65BB-1FCCA61F6856}"/>
              </a:ext>
            </a:extLst>
          </p:cNvPr>
          <p:cNvSpPr/>
          <p:nvPr/>
        </p:nvSpPr>
        <p:spPr>
          <a:xfrm>
            <a:off x="930692" y="2763378"/>
            <a:ext cx="1164785" cy="1792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72E1-5D05-8A11-7160-3A6C5AE793A4}"/>
              </a:ext>
            </a:extLst>
          </p:cNvPr>
          <p:cNvSpPr/>
          <p:nvPr/>
        </p:nvSpPr>
        <p:spPr>
          <a:xfrm>
            <a:off x="2518696" y="2141182"/>
            <a:ext cx="1220547" cy="2414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5FB69F-F4FD-9735-ED47-1D5AD6604C7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723365" y="2553097"/>
            <a:ext cx="585049" cy="1005611"/>
          </a:xfrm>
          <a:prstGeom prst="bentConnector4">
            <a:avLst>
              <a:gd name="adj1" fmla="val -39074"/>
              <a:gd name="adj2" fmla="val 7895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FA8EF8-AA99-36D7-89FB-CF282DF4EF6B}"/>
              </a:ext>
            </a:extLst>
          </p:cNvPr>
          <p:cNvSpPr/>
          <p:nvPr/>
        </p:nvSpPr>
        <p:spPr>
          <a:xfrm>
            <a:off x="957920" y="5600699"/>
            <a:ext cx="113755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9549804-DEA6-F0CD-847C-BD5432987456}"/>
              </a:ext>
            </a:extLst>
          </p:cNvPr>
          <p:cNvSpPr/>
          <p:nvPr/>
        </p:nvSpPr>
        <p:spPr>
          <a:xfrm>
            <a:off x="1349890" y="4940569"/>
            <a:ext cx="353616" cy="297121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0F569-D06B-6368-B6AB-6E1F56E1A517}"/>
              </a:ext>
            </a:extLst>
          </p:cNvPr>
          <p:cNvSpPr/>
          <p:nvPr/>
        </p:nvSpPr>
        <p:spPr>
          <a:xfrm>
            <a:off x="175103" y="4853627"/>
            <a:ext cx="1006927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3AA03-7A05-4821-D98A-0126C82F3B65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>
            <a:off x="1182030" y="5089130"/>
            <a:ext cx="214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C1F8-F26F-640C-997D-C23E772170E3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H="1" flipV="1">
            <a:off x="1526698" y="5198307"/>
            <a:ext cx="1" cy="402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0F378-2573-D175-9BE9-D6D5666CADF3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H="1" flipV="1">
            <a:off x="1513085" y="4555671"/>
            <a:ext cx="13613" cy="424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784C4-589C-67C7-EB1E-895E7B59FD03}"/>
              </a:ext>
            </a:extLst>
          </p:cNvPr>
          <p:cNvSpPr/>
          <p:nvPr/>
        </p:nvSpPr>
        <p:spPr>
          <a:xfrm>
            <a:off x="2547228" y="5600699"/>
            <a:ext cx="119201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Embedding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(shifted right)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D7B7312F-99E0-0D9D-325C-21C948C7C5FF}"/>
              </a:ext>
            </a:extLst>
          </p:cNvPr>
          <p:cNvSpPr/>
          <p:nvPr/>
        </p:nvSpPr>
        <p:spPr>
          <a:xfrm>
            <a:off x="2944567" y="4930561"/>
            <a:ext cx="397335" cy="317135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EF062-F1E7-11F7-4CB8-26DED1EDF135}"/>
              </a:ext>
            </a:extLst>
          </p:cNvPr>
          <p:cNvSpPr/>
          <p:nvPr/>
        </p:nvSpPr>
        <p:spPr>
          <a:xfrm>
            <a:off x="1779092" y="4867106"/>
            <a:ext cx="1020530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5CA89-AC27-784F-DC60-56B554257A4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2799622" y="5089129"/>
            <a:ext cx="197612" cy="13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CE01C-E647-3F3B-E964-ACA9A1158C8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H="1" flipV="1">
            <a:off x="3143235" y="5205660"/>
            <a:ext cx="1" cy="395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8CAD4-D827-7D4A-45D6-84F20E46BBC0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H="1" flipV="1">
            <a:off x="3128970" y="4555671"/>
            <a:ext cx="14265" cy="41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0C84-7A95-53C7-B5F3-1095387C4348}"/>
              </a:ext>
            </a:extLst>
          </p:cNvPr>
          <p:cNvSpPr/>
          <p:nvPr/>
        </p:nvSpPr>
        <p:spPr>
          <a:xfrm>
            <a:off x="2514600" y="489411"/>
            <a:ext cx="1207627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probabilities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ECD92-00D7-35A2-2C10-77CAD82D9EEC}"/>
              </a:ext>
            </a:extLst>
          </p:cNvPr>
          <p:cNvSpPr/>
          <p:nvPr/>
        </p:nvSpPr>
        <p:spPr>
          <a:xfrm>
            <a:off x="2518695" y="1455382"/>
            <a:ext cx="1203532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B0FA4-0DBC-2440-93E9-2086C4B8CF3A}"/>
              </a:ext>
            </a:extLst>
          </p:cNvPr>
          <p:cNvCxnSpPr>
            <a:cxnSpLocks/>
            <a:stCxn id="5" idx="0"/>
            <a:endCxn id="34" idx="2"/>
          </p:cNvCxnSpPr>
          <p:nvPr/>
        </p:nvCxnSpPr>
        <p:spPr>
          <a:xfrm flipH="1" flipV="1">
            <a:off x="3120461" y="1964680"/>
            <a:ext cx="8509" cy="1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B0B2D-DFC8-C40D-7FD9-2115BD7EA65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3118414" y="998709"/>
            <a:ext cx="2047" cy="45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1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A6A1E-C0C4-C6AA-65BB-1FCCA61F6856}"/>
              </a:ext>
            </a:extLst>
          </p:cNvPr>
          <p:cNvSpPr/>
          <p:nvPr/>
        </p:nvSpPr>
        <p:spPr>
          <a:xfrm>
            <a:off x="930692" y="2763378"/>
            <a:ext cx="1164785" cy="1792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72E1-5D05-8A11-7160-3A6C5AE793A4}"/>
              </a:ext>
            </a:extLst>
          </p:cNvPr>
          <p:cNvSpPr/>
          <p:nvPr/>
        </p:nvSpPr>
        <p:spPr>
          <a:xfrm>
            <a:off x="2518696" y="2141182"/>
            <a:ext cx="1220547" cy="2414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5FB69F-F4FD-9735-ED47-1D5AD6604C7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723365" y="2553097"/>
            <a:ext cx="585049" cy="1005611"/>
          </a:xfrm>
          <a:prstGeom prst="bentConnector4">
            <a:avLst>
              <a:gd name="adj1" fmla="val -39074"/>
              <a:gd name="adj2" fmla="val 7895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FA8EF8-AA99-36D7-89FB-CF282DF4EF6B}"/>
              </a:ext>
            </a:extLst>
          </p:cNvPr>
          <p:cNvSpPr/>
          <p:nvPr/>
        </p:nvSpPr>
        <p:spPr>
          <a:xfrm>
            <a:off x="957920" y="5600699"/>
            <a:ext cx="11375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9549804-DEA6-F0CD-847C-BD5432987456}"/>
              </a:ext>
            </a:extLst>
          </p:cNvPr>
          <p:cNvSpPr/>
          <p:nvPr/>
        </p:nvSpPr>
        <p:spPr>
          <a:xfrm>
            <a:off x="1349890" y="4940569"/>
            <a:ext cx="353616" cy="297121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0F569-D06B-6368-B6AB-6E1F56E1A517}"/>
              </a:ext>
            </a:extLst>
          </p:cNvPr>
          <p:cNvSpPr/>
          <p:nvPr/>
        </p:nvSpPr>
        <p:spPr>
          <a:xfrm>
            <a:off x="175103" y="4853627"/>
            <a:ext cx="1006927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3AA03-7A05-4821-D98A-0126C82F3B65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>
            <a:off x="1182030" y="5089130"/>
            <a:ext cx="214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C1F8-F26F-640C-997D-C23E772170E3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H="1" flipV="1">
            <a:off x="1526698" y="5198307"/>
            <a:ext cx="1" cy="402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0F378-2573-D175-9BE9-D6D5666CADF3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H="1" flipV="1">
            <a:off x="1513085" y="4555671"/>
            <a:ext cx="13613" cy="424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784C4-589C-67C7-EB1E-895E7B59FD03}"/>
              </a:ext>
            </a:extLst>
          </p:cNvPr>
          <p:cNvSpPr/>
          <p:nvPr/>
        </p:nvSpPr>
        <p:spPr>
          <a:xfrm>
            <a:off x="2547228" y="5600699"/>
            <a:ext cx="119201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Embedding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(shifted right)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D7B7312F-99E0-0D9D-325C-21C948C7C5FF}"/>
              </a:ext>
            </a:extLst>
          </p:cNvPr>
          <p:cNvSpPr/>
          <p:nvPr/>
        </p:nvSpPr>
        <p:spPr>
          <a:xfrm>
            <a:off x="2944567" y="4930561"/>
            <a:ext cx="397335" cy="317135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EF062-F1E7-11F7-4CB8-26DED1EDF135}"/>
              </a:ext>
            </a:extLst>
          </p:cNvPr>
          <p:cNvSpPr/>
          <p:nvPr/>
        </p:nvSpPr>
        <p:spPr>
          <a:xfrm>
            <a:off x="1779092" y="4867106"/>
            <a:ext cx="1020530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5CA89-AC27-784F-DC60-56B554257A4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2799622" y="5089129"/>
            <a:ext cx="197612" cy="13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CE01C-E647-3F3B-E964-ACA9A1158C8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H="1" flipV="1">
            <a:off x="3143235" y="5205660"/>
            <a:ext cx="1" cy="395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8CAD4-D827-7D4A-45D6-84F20E46BBC0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H="1" flipV="1">
            <a:off x="3128970" y="4555671"/>
            <a:ext cx="14265" cy="41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0C84-7A95-53C7-B5F3-1095387C4348}"/>
              </a:ext>
            </a:extLst>
          </p:cNvPr>
          <p:cNvSpPr/>
          <p:nvPr/>
        </p:nvSpPr>
        <p:spPr>
          <a:xfrm>
            <a:off x="2514600" y="489411"/>
            <a:ext cx="1207627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probabilities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ECD92-00D7-35A2-2C10-77CAD82D9EEC}"/>
              </a:ext>
            </a:extLst>
          </p:cNvPr>
          <p:cNvSpPr/>
          <p:nvPr/>
        </p:nvSpPr>
        <p:spPr>
          <a:xfrm>
            <a:off x="2518695" y="1455382"/>
            <a:ext cx="1203532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B0FA4-0DBC-2440-93E9-2086C4B8CF3A}"/>
              </a:ext>
            </a:extLst>
          </p:cNvPr>
          <p:cNvCxnSpPr>
            <a:cxnSpLocks/>
            <a:stCxn id="5" idx="0"/>
            <a:endCxn id="34" idx="2"/>
          </p:cNvCxnSpPr>
          <p:nvPr/>
        </p:nvCxnSpPr>
        <p:spPr>
          <a:xfrm flipH="1" flipV="1">
            <a:off x="3120461" y="1964680"/>
            <a:ext cx="8509" cy="1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B0B2D-DFC8-C40D-7FD9-2115BD7EA65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3118414" y="998709"/>
            <a:ext cx="2047" cy="45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C05D5D-387A-4BC4-C457-53FA6E81D655}"/>
              </a:ext>
            </a:extLst>
          </p:cNvPr>
          <p:cNvSpPr txBox="1"/>
          <p:nvPr/>
        </p:nvSpPr>
        <p:spPr>
          <a:xfrm>
            <a:off x="5940513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C3CC3-0315-1C66-7ACD-3AD5564CB07D}"/>
              </a:ext>
            </a:extLst>
          </p:cNvPr>
          <p:cNvSpPr txBox="1"/>
          <p:nvPr/>
        </p:nvSpPr>
        <p:spPr>
          <a:xfrm>
            <a:off x="6909892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7F9AE-CAE6-EB10-A55B-A6D010E19748}"/>
              </a:ext>
            </a:extLst>
          </p:cNvPr>
          <p:cNvSpPr txBox="1"/>
          <p:nvPr/>
        </p:nvSpPr>
        <p:spPr>
          <a:xfrm>
            <a:off x="8037649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99887-3C6D-F322-7831-E9F80D376A90}"/>
              </a:ext>
            </a:extLst>
          </p:cNvPr>
          <p:cNvSpPr txBox="1"/>
          <p:nvPr/>
        </p:nvSpPr>
        <p:spPr>
          <a:xfrm>
            <a:off x="9114064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8701D-6514-7360-3E43-4544882B3E64}"/>
              </a:ext>
            </a:extLst>
          </p:cNvPr>
          <p:cNvSpPr txBox="1"/>
          <p:nvPr/>
        </p:nvSpPr>
        <p:spPr>
          <a:xfrm>
            <a:off x="10186306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4413C-3512-DF76-0B64-756C85A20513}"/>
              </a:ext>
            </a:extLst>
          </p:cNvPr>
          <p:cNvSpPr txBox="1"/>
          <p:nvPr/>
        </p:nvSpPr>
        <p:spPr>
          <a:xfrm>
            <a:off x="5886435" y="5600699"/>
            <a:ext cx="4789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142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BE9403-CFED-C732-4DDD-7F25DF9E2147}"/>
              </a:ext>
            </a:extLst>
          </p:cNvPr>
          <p:cNvSpPr txBox="1"/>
          <p:nvPr/>
        </p:nvSpPr>
        <p:spPr>
          <a:xfrm>
            <a:off x="6964135" y="5595255"/>
            <a:ext cx="4789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975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88E6-3C41-771D-7A73-5628591F73BE}"/>
              </a:ext>
            </a:extLst>
          </p:cNvPr>
          <p:cNvSpPr txBox="1"/>
          <p:nvPr/>
        </p:nvSpPr>
        <p:spPr>
          <a:xfrm>
            <a:off x="8036377" y="5591298"/>
            <a:ext cx="4789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456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C55FE8-8D3E-2E0F-2162-6986B8AA9130}"/>
              </a:ext>
            </a:extLst>
          </p:cNvPr>
          <p:cNvSpPr txBox="1"/>
          <p:nvPr/>
        </p:nvSpPr>
        <p:spPr>
          <a:xfrm>
            <a:off x="9114064" y="5591297"/>
            <a:ext cx="4789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428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6BFE0A-5788-12A1-958C-7827789E5135}"/>
              </a:ext>
            </a:extLst>
          </p:cNvPr>
          <p:cNvSpPr txBox="1"/>
          <p:nvPr/>
        </p:nvSpPr>
        <p:spPr>
          <a:xfrm>
            <a:off x="10267949" y="5587336"/>
            <a:ext cx="4789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372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5FDF8-8C43-8B92-2AD3-8E1679918D5E}"/>
              </a:ext>
            </a:extLst>
          </p:cNvPr>
          <p:cNvSpPr txBox="1"/>
          <p:nvPr/>
        </p:nvSpPr>
        <p:spPr>
          <a:xfrm>
            <a:off x="4775912" y="5170744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710936EC-F1EC-0A07-5666-41BA2C109F85}"/>
              </a:ext>
            </a:extLst>
          </p:cNvPr>
          <p:cNvGraphicFramePr>
            <a:graphicFrameLocks noGrp="1"/>
          </p:cNvGraphicFramePr>
          <p:nvPr/>
        </p:nvGraphicFramePr>
        <p:xfrm>
          <a:off x="5543055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76230F32-BF8B-891E-8BA1-C21C0DC0395B}"/>
              </a:ext>
            </a:extLst>
          </p:cNvPr>
          <p:cNvGraphicFramePr>
            <a:graphicFrameLocks noGrp="1"/>
          </p:cNvGraphicFramePr>
          <p:nvPr/>
        </p:nvGraphicFramePr>
        <p:xfrm>
          <a:off x="6711730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3B6365B3-CF87-B5F3-BE2F-65EB5641443F}"/>
              </a:ext>
            </a:extLst>
          </p:cNvPr>
          <p:cNvGraphicFramePr>
            <a:graphicFrameLocks noGrp="1"/>
          </p:cNvGraphicFramePr>
          <p:nvPr/>
        </p:nvGraphicFramePr>
        <p:xfrm>
          <a:off x="7874145" y="524561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2" name="Table 31">
            <a:extLst>
              <a:ext uri="{FF2B5EF4-FFF2-40B4-BE49-F238E27FC236}">
                <a16:creationId xmlns:a16="http://schemas.microsoft.com/office/drawing/2014/main" id="{047E4413-817F-CC38-7971-83F78F6A610C}"/>
              </a:ext>
            </a:extLst>
          </p:cNvPr>
          <p:cNvGraphicFramePr>
            <a:graphicFrameLocks noGrp="1"/>
          </p:cNvGraphicFramePr>
          <p:nvPr/>
        </p:nvGraphicFramePr>
        <p:xfrm>
          <a:off x="9024250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4" name="Table 31">
            <a:extLst>
              <a:ext uri="{FF2B5EF4-FFF2-40B4-BE49-F238E27FC236}">
                <a16:creationId xmlns:a16="http://schemas.microsoft.com/office/drawing/2014/main" id="{DB63C416-A361-69D7-7A8D-DDA4BD2CFF13}"/>
              </a:ext>
            </a:extLst>
          </p:cNvPr>
          <p:cNvGraphicFramePr>
            <a:graphicFrameLocks noGrp="1"/>
          </p:cNvGraphicFramePr>
          <p:nvPr/>
        </p:nvGraphicFramePr>
        <p:xfrm>
          <a:off x="10174355" y="524378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11C818-AD81-31F5-1BAB-B8F4B5B03AA8}"/>
              </a:ext>
            </a:extLst>
          </p:cNvPr>
          <p:cNvSpPr txBox="1"/>
          <p:nvPr/>
        </p:nvSpPr>
        <p:spPr>
          <a:xfrm>
            <a:off x="4558376" y="5587337"/>
            <a:ext cx="955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 ID’s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58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A6A1E-C0C4-C6AA-65BB-1FCCA61F6856}"/>
              </a:ext>
            </a:extLst>
          </p:cNvPr>
          <p:cNvSpPr/>
          <p:nvPr/>
        </p:nvSpPr>
        <p:spPr>
          <a:xfrm>
            <a:off x="930692" y="2763378"/>
            <a:ext cx="1164785" cy="1792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72E1-5D05-8A11-7160-3A6C5AE793A4}"/>
              </a:ext>
            </a:extLst>
          </p:cNvPr>
          <p:cNvSpPr/>
          <p:nvPr/>
        </p:nvSpPr>
        <p:spPr>
          <a:xfrm>
            <a:off x="2518696" y="2141182"/>
            <a:ext cx="1220547" cy="2414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5FB69F-F4FD-9735-ED47-1D5AD6604C7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723365" y="2553097"/>
            <a:ext cx="585049" cy="1005611"/>
          </a:xfrm>
          <a:prstGeom prst="bentConnector4">
            <a:avLst>
              <a:gd name="adj1" fmla="val -39074"/>
              <a:gd name="adj2" fmla="val 7895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FA8EF8-AA99-36D7-89FB-CF282DF4EF6B}"/>
              </a:ext>
            </a:extLst>
          </p:cNvPr>
          <p:cNvSpPr/>
          <p:nvPr/>
        </p:nvSpPr>
        <p:spPr>
          <a:xfrm>
            <a:off x="957920" y="5600699"/>
            <a:ext cx="113755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9549804-DEA6-F0CD-847C-BD5432987456}"/>
              </a:ext>
            </a:extLst>
          </p:cNvPr>
          <p:cNvSpPr/>
          <p:nvPr/>
        </p:nvSpPr>
        <p:spPr>
          <a:xfrm>
            <a:off x="1349890" y="4940569"/>
            <a:ext cx="353616" cy="297121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0F569-D06B-6368-B6AB-6E1F56E1A517}"/>
              </a:ext>
            </a:extLst>
          </p:cNvPr>
          <p:cNvSpPr/>
          <p:nvPr/>
        </p:nvSpPr>
        <p:spPr>
          <a:xfrm>
            <a:off x="175103" y="4853627"/>
            <a:ext cx="1006927" cy="4710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3AA03-7A05-4821-D98A-0126C82F3B65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>
            <a:off x="1182030" y="5089130"/>
            <a:ext cx="214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C1F8-F26F-640C-997D-C23E772170E3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H="1" flipV="1">
            <a:off x="1526698" y="5198307"/>
            <a:ext cx="1" cy="402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0F378-2573-D175-9BE9-D6D5666CADF3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H="1" flipV="1">
            <a:off x="1513085" y="4555671"/>
            <a:ext cx="13613" cy="424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784C4-589C-67C7-EB1E-895E7B59FD03}"/>
              </a:ext>
            </a:extLst>
          </p:cNvPr>
          <p:cNvSpPr/>
          <p:nvPr/>
        </p:nvSpPr>
        <p:spPr>
          <a:xfrm>
            <a:off x="2547228" y="5600699"/>
            <a:ext cx="119201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Embedding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(shifted right)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D7B7312F-99E0-0D9D-325C-21C948C7C5FF}"/>
              </a:ext>
            </a:extLst>
          </p:cNvPr>
          <p:cNvSpPr/>
          <p:nvPr/>
        </p:nvSpPr>
        <p:spPr>
          <a:xfrm>
            <a:off x="2944567" y="4930561"/>
            <a:ext cx="397335" cy="317135"/>
          </a:xfrm>
          <a:prstGeom prst="mathPlus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EF062-F1E7-11F7-4CB8-26DED1EDF135}"/>
              </a:ext>
            </a:extLst>
          </p:cNvPr>
          <p:cNvSpPr/>
          <p:nvPr/>
        </p:nvSpPr>
        <p:spPr>
          <a:xfrm>
            <a:off x="1779092" y="4867106"/>
            <a:ext cx="1020530" cy="47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 Embedding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5CA89-AC27-784F-DC60-56B554257A4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2799622" y="5089129"/>
            <a:ext cx="197612" cy="13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CE01C-E647-3F3B-E964-ACA9A1158C8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H="1" flipV="1">
            <a:off x="3143235" y="5205660"/>
            <a:ext cx="1" cy="395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8CAD4-D827-7D4A-45D6-84F20E46BBC0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H="1" flipV="1">
            <a:off x="3128970" y="4555671"/>
            <a:ext cx="14265" cy="41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0C84-7A95-53C7-B5F3-1095387C4348}"/>
              </a:ext>
            </a:extLst>
          </p:cNvPr>
          <p:cNvSpPr/>
          <p:nvPr/>
        </p:nvSpPr>
        <p:spPr>
          <a:xfrm>
            <a:off x="2514600" y="489411"/>
            <a:ext cx="1207627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probabilities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ECD92-00D7-35A2-2C10-77CAD82D9EEC}"/>
              </a:ext>
            </a:extLst>
          </p:cNvPr>
          <p:cNvSpPr/>
          <p:nvPr/>
        </p:nvSpPr>
        <p:spPr>
          <a:xfrm>
            <a:off x="2518695" y="1455382"/>
            <a:ext cx="1203532" cy="50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B0FA4-0DBC-2440-93E9-2086C4B8CF3A}"/>
              </a:ext>
            </a:extLst>
          </p:cNvPr>
          <p:cNvCxnSpPr>
            <a:cxnSpLocks/>
            <a:stCxn id="5" idx="0"/>
            <a:endCxn id="34" idx="2"/>
          </p:cNvCxnSpPr>
          <p:nvPr/>
        </p:nvCxnSpPr>
        <p:spPr>
          <a:xfrm flipH="1" flipV="1">
            <a:off x="3120461" y="1964680"/>
            <a:ext cx="8509" cy="1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B0B2D-DFC8-C40D-7FD9-2115BD7EA65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3118414" y="998709"/>
            <a:ext cx="2047" cy="45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C05D5D-387A-4BC4-C457-53FA6E81D655}"/>
              </a:ext>
            </a:extLst>
          </p:cNvPr>
          <p:cNvSpPr txBox="1"/>
          <p:nvPr/>
        </p:nvSpPr>
        <p:spPr>
          <a:xfrm>
            <a:off x="5940513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C3CC3-0315-1C66-7ACD-3AD5564CB07D}"/>
              </a:ext>
            </a:extLst>
          </p:cNvPr>
          <p:cNvSpPr txBox="1"/>
          <p:nvPr/>
        </p:nvSpPr>
        <p:spPr>
          <a:xfrm>
            <a:off x="6909892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7F9AE-CAE6-EB10-A55B-A6D010E19748}"/>
              </a:ext>
            </a:extLst>
          </p:cNvPr>
          <p:cNvSpPr txBox="1"/>
          <p:nvPr/>
        </p:nvSpPr>
        <p:spPr>
          <a:xfrm>
            <a:off x="8037649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99887-3C6D-F322-7831-E9F80D376A90}"/>
              </a:ext>
            </a:extLst>
          </p:cNvPr>
          <p:cNvSpPr txBox="1"/>
          <p:nvPr/>
        </p:nvSpPr>
        <p:spPr>
          <a:xfrm>
            <a:off x="9114064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8701D-6514-7360-3E43-4544882B3E64}"/>
              </a:ext>
            </a:extLst>
          </p:cNvPr>
          <p:cNvSpPr txBox="1"/>
          <p:nvPr/>
        </p:nvSpPr>
        <p:spPr>
          <a:xfrm>
            <a:off x="10186306" y="6150425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4413C-3512-DF76-0B64-756C85A20513}"/>
              </a:ext>
            </a:extLst>
          </p:cNvPr>
          <p:cNvSpPr txBox="1"/>
          <p:nvPr/>
        </p:nvSpPr>
        <p:spPr>
          <a:xfrm>
            <a:off x="5886435" y="5600699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142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BE9403-CFED-C732-4DDD-7F25DF9E2147}"/>
              </a:ext>
            </a:extLst>
          </p:cNvPr>
          <p:cNvSpPr txBox="1"/>
          <p:nvPr/>
        </p:nvSpPr>
        <p:spPr>
          <a:xfrm>
            <a:off x="6964135" y="5595255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975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88E6-3C41-771D-7A73-5628591F73BE}"/>
              </a:ext>
            </a:extLst>
          </p:cNvPr>
          <p:cNvSpPr txBox="1"/>
          <p:nvPr/>
        </p:nvSpPr>
        <p:spPr>
          <a:xfrm>
            <a:off x="8036377" y="5591298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456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C55FE8-8D3E-2E0F-2162-6986B8AA9130}"/>
              </a:ext>
            </a:extLst>
          </p:cNvPr>
          <p:cNvSpPr txBox="1"/>
          <p:nvPr/>
        </p:nvSpPr>
        <p:spPr>
          <a:xfrm>
            <a:off x="9114064" y="5591297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428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6BFE0A-5788-12A1-958C-7827789E5135}"/>
              </a:ext>
            </a:extLst>
          </p:cNvPr>
          <p:cNvSpPr txBox="1"/>
          <p:nvPr/>
        </p:nvSpPr>
        <p:spPr>
          <a:xfrm>
            <a:off x="10186306" y="5602186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372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5FDF8-8C43-8B92-2AD3-8E1679918D5E}"/>
              </a:ext>
            </a:extLst>
          </p:cNvPr>
          <p:cNvSpPr txBox="1"/>
          <p:nvPr/>
        </p:nvSpPr>
        <p:spPr>
          <a:xfrm>
            <a:off x="4594058" y="5198307"/>
            <a:ext cx="77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710936EC-F1EC-0A07-5666-41BA2C109F85}"/>
              </a:ext>
            </a:extLst>
          </p:cNvPr>
          <p:cNvGraphicFramePr>
            <a:graphicFrameLocks noGrp="1"/>
          </p:cNvGraphicFramePr>
          <p:nvPr/>
        </p:nvGraphicFramePr>
        <p:xfrm>
          <a:off x="5543055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76230F32-BF8B-891E-8BA1-C21C0DC0395B}"/>
              </a:ext>
            </a:extLst>
          </p:cNvPr>
          <p:cNvGraphicFramePr>
            <a:graphicFrameLocks noGrp="1"/>
          </p:cNvGraphicFramePr>
          <p:nvPr/>
        </p:nvGraphicFramePr>
        <p:xfrm>
          <a:off x="6711730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3B6365B3-CF87-B5F3-BE2F-65EB5641443F}"/>
              </a:ext>
            </a:extLst>
          </p:cNvPr>
          <p:cNvGraphicFramePr>
            <a:graphicFrameLocks noGrp="1"/>
          </p:cNvGraphicFramePr>
          <p:nvPr/>
        </p:nvGraphicFramePr>
        <p:xfrm>
          <a:off x="7874145" y="524561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2" name="Table 31">
            <a:extLst>
              <a:ext uri="{FF2B5EF4-FFF2-40B4-BE49-F238E27FC236}">
                <a16:creationId xmlns:a16="http://schemas.microsoft.com/office/drawing/2014/main" id="{047E4413-817F-CC38-7971-83F78F6A610C}"/>
              </a:ext>
            </a:extLst>
          </p:cNvPr>
          <p:cNvGraphicFramePr>
            <a:graphicFrameLocks noGrp="1"/>
          </p:cNvGraphicFramePr>
          <p:nvPr/>
        </p:nvGraphicFramePr>
        <p:xfrm>
          <a:off x="9024250" y="525226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44" name="Table 31">
            <a:extLst>
              <a:ext uri="{FF2B5EF4-FFF2-40B4-BE49-F238E27FC236}">
                <a16:creationId xmlns:a16="http://schemas.microsoft.com/office/drawing/2014/main" id="{DB63C416-A361-69D7-7A8D-DDA4BD2CFF13}"/>
              </a:ext>
            </a:extLst>
          </p:cNvPr>
          <p:cNvGraphicFramePr>
            <a:graphicFrameLocks noGrp="1"/>
          </p:cNvGraphicFramePr>
          <p:nvPr/>
        </p:nvGraphicFramePr>
        <p:xfrm>
          <a:off x="10174355" y="524378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3" name="Table 31">
            <a:extLst>
              <a:ext uri="{FF2B5EF4-FFF2-40B4-BE49-F238E27FC236}">
                <a16:creationId xmlns:a16="http://schemas.microsoft.com/office/drawing/2014/main" id="{B17739F8-6C4C-6AC3-E2D0-4D22236D3229}"/>
              </a:ext>
            </a:extLst>
          </p:cNvPr>
          <p:cNvGraphicFramePr>
            <a:graphicFrameLocks noGrp="1"/>
          </p:cNvGraphicFramePr>
          <p:nvPr/>
        </p:nvGraphicFramePr>
        <p:xfrm>
          <a:off x="5543055" y="46589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6662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6" name="Table 31">
            <a:extLst>
              <a:ext uri="{FF2B5EF4-FFF2-40B4-BE49-F238E27FC236}">
                <a16:creationId xmlns:a16="http://schemas.microsoft.com/office/drawing/2014/main" id="{4F36F1F6-71AC-6E7C-1D49-7C1CFA6FB5E8}"/>
              </a:ext>
            </a:extLst>
          </p:cNvPr>
          <p:cNvGraphicFramePr>
            <a:graphicFrameLocks noGrp="1"/>
          </p:cNvGraphicFramePr>
          <p:nvPr/>
        </p:nvGraphicFramePr>
        <p:xfrm>
          <a:off x="6711730" y="46589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4352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B2898671-D886-837F-E489-4437960B59FB}"/>
              </a:ext>
            </a:extLst>
          </p:cNvPr>
          <p:cNvGraphicFramePr>
            <a:graphicFrameLocks noGrp="1"/>
          </p:cNvGraphicFramePr>
          <p:nvPr/>
        </p:nvGraphicFramePr>
        <p:xfrm>
          <a:off x="7874145" y="465228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8" name="Table 31">
            <a:extLst>
              <a:ext uri="{FF2B5EF4-FFF2-40B4-BE49-F238E27FC236}">
                <a16:creationId xmlns:a16="http://schemas.microsoft.com/office/drawing/2014/main" id="{112825E6-BE3F-CC5D-EA0B-4B01C54D53FD}"/>
              </a:ext>
            </a:extLst>
          </p:cNvPr>
          <p:cNvGraphicFramePr>
            <a:graphicFrameLocks noGrp="1"/>
          </p:cNvGraphicFramePr>
          <p:nvPr/>
        </p:nvGraphicFramePr>
        <p:xfrm>
          <a:off x="9024250" y="4658932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1440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graphicFrame>
        <p:nvGraphicFramePr>
          <p:cNvPr id="19" name="Table 31">
            <a:extLst>
              <a:ext uri="{FF2B5EF4-FFF2-40B4-BE49-F238E27FC236}">
                <a16:creationId xmlns:a16="http://schemas.microsoft.com/office/drawing/2014/main" id="{75384FC9-63BF-58FA-0D08-4A285878D227}"/>
              </a:ext>
            </a:extLst>
          </p:cNvPr>
          <p:cNvGraphicFramePr>
            <a:graphicFrameLocks noGrp="1"/>
          </p:cNvGraphicFramePr>
          <p:nvPr/>
        </p:nvGraphicFramePr>
        <p:xfrm>
          <a:off x="10174355" y="465045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79040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076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738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2743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7285"/>
                    </a:ext>
                  </a:extLst>
                </a:gridCol>
              </a:tblGrid>
              <a:tr h="180526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37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7FFE3F3-5356-54A4-CE2B-FA8F7008CBA2}"/>
              </a:ext>
            </a:extLst>
          </p:cNvPr>
          <p:cNvSpPr txBox="1"/>
          <p:nvPr/>
        </p:nvSpPr>
        <p:spPr>
          <a:xfrm>
            <a:off x="4561114" y="4622784"/>
            <a:ext cx="96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Positional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9CE8C9-6C12-0762-F5A4-499462AA4D1A}"/>
              </a:ext>
            </a:extLst>
          </p:cNvPr>
          <p:cNvSpPr txBox="1"/>
          <p:nvPr/>
        </p:nvSpPr>
        <p:spPr>
          <a:xfrm>
            <a:off x="4558376" y="5587337"/>
            <a:ext cx="955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 ID’s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13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1848</Words>
  <Application>Microsoft Office PowerPoint</Application>
  <PresentationFormat>Widescreen</PresentationFormat>
  <Paragraphs>1295</Paragraphs>
  <Slides>54</Slides>
  <Notes>4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Google Sans</vt:lpstr>
      <vt:lpstr>Söhne</vt:lpstr>
      <vt:lpstr>Office Theme</vt:lpstr>
      <vt:lpstr>PowerPoint Presentation</vt:lpstr>
      <vt:lpstr>PowerPoint Presentation</vt:lpstr>
      <vt:lpstr>Traditional Networks Including RNN’s</vt:lpstr>
      <vt:lpstr>Transformers are the superheroes of the AI world! </vt:lpstr>
      <vt:lpstr>Why Transformers Matter</vt:lpstr>
      <vt:lpstr>Transformers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5</cp:revision>
  <dcterms:created xsi:type="dcterms:W3CDTF">2023-08-30T17:18:42Z</dcterms:created>
  <dcterms:modified xsi:type="dcterms:W3CDTF">2023-09-03T17:24:12Z</dcterms:modified>
</cp:coreProperties>
</file>