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hu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C8445DA7-2B44-4D73-847F-C5D3124C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085534"/>
            <a:ext cx="6831673" cy="1086237"/>
          </a:xfrm>
        </p:spPr>
        <p:txBody>
          <a:bodyPr>
            <a:normAutofit/>
          </a:bodyPr>
          <a:lstStyle/>
          <a:p>
            <a:r>
              <a:rPr lang="hu-HU" sz="4800" b="1" dirty="0" err="1"/>
              <a:t>FlyTech</a:t>
            </a:r>
            <a:endParaRPr lang="hu-HU" sz="4800" b="1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C3AF7E15-667F-4BF0-99AB-601DAC13684C}"/>
              </a:ext>
            </a:extLst>
          </p:cNvPr>
          <p:cNvSpPr txBox="1">
            <a:spLocks/>
          </p:cNvSpPr>
          <p:nvPr/>
        </p:nvSpPr>
        <p:spPr>
          <a:xfrm>
            <a:off x="2680163" y="377850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Készítette: </a:t>
            </a:r>
          </a:p>
          <a:p>
            <a:r>
              <a:rPr lang="hu-HU" sz="2400" dirty="0"/>
              <a:t>Török Ferenc</a:t>
            </a:r>
          </a:p>
          <a:p>
            <a:r>
              <a:rPr lang="hu-HU" sz="2400" dirty="0"/>
              <a:t>Vörös Alexandra </a:t>
            </a:r>
          </a:p>
        </p:txBody>
      </p:sp>
    </p:spTree>
    <p:extLst>
      <p:ext uri="{BB962C8B-B14F-4D97-AF65-F5344CB8AC3E}">
        <p14:creationId xmlns:p14="http://schemas.microsoft.com/office/powerpoint/2010/main" val="89273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B6D0C-3056-4A0E-B678-EAE1FF76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497"/>
          </a:xfrm>
        </p:spPr>
        <p:txBody>
          <a:bodyPr>
            <a:normAutofit/>
          </a:bodyPr>
          <a:lstStyle/>
          <a:p>
            <a:r>
              <a:rPr lang="hu-HU" sz="3600" dirty="0"/>
              <a:t>Téma 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54FE1-54AA-40E7-B54D-22A1D2D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297"/>
            <a:ext cx="9601200" cy="4265103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10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6E7C0-7121-4EC1-B8CE-DA2030A8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Műszaki megvalósítás: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09FEE5-1F16-4C1F-8A3F-04D18CF9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61" y="1805030"/>
            <a:ext cx="5206767" cy="421476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Csapatmunka: </a:t>
            </a:r>
          </a:p>
          <a:p>
            <a:pPr marL="0" indent="0">
              <a:buNone/>
            </a:pPr>
            <a:r>
              <a:rPr lang="hu-HU" dirty="0"/>
              <a:t>Verziókezelés:</a:t>
            </a:r>
          </a:p>
          <a:p>
            <a:r>
              <a:rPr lang="hu-HU" dirty="0"/>
              <a:t>GitHub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Kommunikáció:</a:t>
            </a:r>
          </a:p>
          <a:p>
            <a:r>
              <a:rPr lang="hu-HU" dirty="0"/>
              <a:t>Google </a:t>
            </a:r>
            <a:r>
              <a:rPr lang="hu-HU" dirty="0" err="1"/>
              <a:t>meet</a:t>
            </a:r>
            <a:r>
              <a:rPr lang="hu-HU" dirty="0"/>
              <a:t> -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https://meet.google.com/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42D1111-2502-44D4-91C5-F4420B133C9C}"/>
              </a:ext>
            </a:extLst>
          </p:cNvPr>
          <p:cNvSpPr txBox="1">
            <a:spLocks/>
          </p:cNvSpPr>
          <p:nvPr/>
        </p:nvSpPr>
        <p:spPr>
          <a:xfrm>
            <a:off x="1524000" y="1805031"/>
            <a:ext cx="4601361" cy="421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Projektmunka: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/>
              <a:t>Feladat kiosztása:</a:t>
            </a:r>
          </a:p>
          <a:p>
            <a:r>
              <a:rPr lang="hu-HU" dirty="0" err="1"/>
              <a:t>Trello</a:t>
            </a:r>
            <a:r>
              <a:rPr lang="hu-HU" dirty="0"/>
              <a:t>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https://trello.com/hu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hu-HU" dirty="0">
                <a:solidFill>
                  <a:schemeClr val="tx1"/>
                </a:solidFill>
              </a:rPr>
              <a:t>Tervezés (</a:t>
            </a:r>
            <a:r>
              <a:rPr lang="hu-HU" dirty="0" err="1">
                <a:solidFill>
                  <a:schemeClr val="tx1"/>
                </a:solidFill>
              </a:rPr>
              <a:t>wireframe</a:t>
            </a:r>
            <a:r>
              <a:rPr lang="hu-HU" dirty="0">
                <a:solidFill>
                  <a:schemeClr val="tx1"/>
                </a:solidFill>
              </a:rPr>
              <a:t>, design terv):</a:t>
            </a:r>
          </a:p>
          <a:p>
            <a:r>
              <a:rPr lang="hu-HU" dirty="0" err="1"/>
              <a:t>Figma</a:t>
            </a:r>
            <a:r>
              <a:rPr lang="hu-HU" dirty="0"/>
              <a:t> -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3818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59</TotalTime>
  <Words>74</Words>
  <Application>Microsoft Office PowerPoint</Application>
  <PresentationFormat>Szélesvásznú</PresentationFormat>
  <Paragraphs>16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Franklin Gothic Book</vt:lpstr>
      <vt:lpstr>Körülvágás</vt:lpstr>
      <vt:lpstr>PowerPoint-bemutató</vt:lpstr>
      <vt:lpstr>Téma választás</vt:lpstr>
      <vt:lpstr>Műszaki megvalósítás: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Vörös Alexandra</dc:creator>
  <cp:lastModifiedBy>Vörös Alexandra</cp:lastModifiedBy>
  <cp:revision>4</cp:revision>
  <dcterms:created xsi:type="dcterms:W3CDTF">2024-04-29T10:03:51Z</dcterms:created>
  <dcterms:modified xsi:type="dcterms:W3CDTF">2024-04-29T11:03:18Z</dcterms:modified>
</cp:coreProperties>
</file>