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hu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figm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C8445DA7-2B44-4D73-847F-C5D3124C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085534"/>
            <a:ext cx="6831673" cy="1086237"/>
          </a:xfrm>
        </p:spPr>
        <p:txBody>
          <a:bodyPr>
            <a:normAutofit/>
          </a:bodyPr>
          <a:lstStyle/>
          <a:p>
            <a:r>
              <a:rPr lang="hu-HU" sz="4800" b="1" dirty="0" err="1"/>
              <a:t>FlyTech</a:t>
            </a:r>
            <a:endParaRPr lang="hu-HU" sz="4800" b="1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C3AF7E15-667F-4BF0-99AB-601DAC13684C}"/>
              </a:ext>
            </a:extLst>
          </p:cNvPr>
          <p:cNvSpPr txBox="1">
            <a:spLocks/>
          </p:cNvSpPr>
          <p:nvPr/>
        </p:nvSpPr>
        <p:spPr>
          <a:xfrm>
            <a:off x="2680163" y="377850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Készítette: </a:t>
            </a:r>
          </a:p>
          <a:p>
            <a:r>
              <a:rPr lang="hu-HU" sz="2400" dirty="0"/>
              <a:t>Török Ferenc</a:t>
            </a:r>
          </a:p>
          <a:p>
            <a:r>
              <a:rPr lang="hu-HU" sz="2400" dirty="0"/>
              <a:t>Vörös Alexandra </a:t>
            </a:r>
          </a:p>
        </p:txBody>
      </p:sp>
    </p:spTree>
    <p:extLst>
      <p:ext uri="{BB962C8B-B14F-4D97-AF65-F5344CB8AC3E}">
        <p14:creationId xmlns:p14="http://schemas.microsoft.com/office/powerpoint/2010/main" val="89273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3168612D-0E94-4C05-AE7F-89E2C0DA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3047"/>
            <a:ext cx="9601200" cy="1485900"/>
          </a:xfrm>
        </p:spPr>
        <p:txBody>
          <a:bodyPr/>
          <a:lstStyle/>
          <a:p>
            <a:r>
              <a:rPr lang="hu-HU" sz="3600" dirty="0"/>
              <a:t>Tesztvezetés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7925973-C925-49BE-BA95-36551B2E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6" y="1275997"/>
            <a:ext cx="3648584" cy="484890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CDC1D17-7E74-4228-9119-2A7E46EE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50" y="157162"/>
            <a:ext cx="3017234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1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A8A6B-F3D1-4B3F-8C3F-93D9D7CE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Ajánlatkérés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56E499E-3379-4E82-A76B-6BCFFF68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22" y="1370930"/>
            <a:ext cx="3600953" cy="48012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3E037F-022D-4C6C-8EBA-A3BCDF10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92" y="228600"/>
            <a:ext cx="348409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D417307C-70C5-4F69-8296-6808211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hu-HU" sz="3600" dirty="0" err="1"/>
              <a:t>FlyTech</a:t>
            </a:r>
            <a:r>
              <a:rPr lang="hu-HU" sz="3600" dirty="0"/>
              <a:t> - Kapcsolatok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379F8EB-423E-4B7D-89C9-E6DBAACE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2" y="1428750"/>
            <a:ext cx="3950123" cy="50196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9473C76-8761-4F18-BD44-248BF027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7" y="1428750"/>
            <a:ext cx="405178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EAB2E33B-F5C8-4A51-B0A4-FD912555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hu-HU" sz="3600" dirty="0" err="1"/>
              <a:t>FlyTech</a:t>
            </a:r>
            <a:r>
              <a:rPr lang="hu-HU" sz="3600" dirty="0"/>
              <a:t> - Rólunk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4AFDED9-A6CB-400E-9396-3ED32E88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62" y="1323974"/>
            <a:ext cx="3943688" cy="505820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54C500E-C2A1-42A3-BE0D-838A3F7E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78" y="1323973"/>
            <a:ext cx="4043897" cy="50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CD22F11-9588-4A04-A533-47F3A61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hu-HU" sz="3600" dirty="0" err="1"/>
              <a:t>FlyTech</a:t>
            </a:r>
            <a:r>
              <a:rPr lang="hu-HU" sz="3600" dirty="0"/>
              <a:t> - Vélemények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C25DB2-F6D7-487E-A02C-91131F57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61" y="1428750"/>
            <a:ext cx="4139939" cy="506291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EB342CF-C007-4A65-959D-E24281A2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11" y="1110038"/>
            <a:ext cx="366757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37EB0-B7A5-46DD-AD8A-EEEB4F60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1998"/>
          </a:xfrm>
        </p:spPr>
        <p:txBody>
          <a:bodyPr/>
          <a:lstStyle/>
          <a:p>
            <a:r>
              <a:rPr lang="hu-HU" sz="3600" dirty="0" err="1"/>
              <a:t>Reszponzivitás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B0B004-C23D-471E-B0CF-D420DDAA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8308"/>
            <a:ext cx="4632121" cy="2055303"/>
          </a:xfrm>
        </p:spPr>
        <p:txBody>
          <a:bodyPr/>
          <a:lstStyle/>
          <a:p>
            <a:pPr marL="0" indent="0" algn="just">
              <a:buNone/>
            </a:pPr>
            <a:r>
              <a:rPr lang="hu-HU" dirty="0"/>
              <a:t>Az oldal teljesítményét optimalizáltuk mobil eszközökre is, hogy a felhasználók könnyen és zavartalanul böngészhessek és használhassák az oldalt kisebb képernyőméretek esetén is.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9ADFEE4-049B-4989-ADE3-9B8A82D8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02" y="526407"/>
            <a:ext cx="2664214" cy="580518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F6D8D01-1782-4308-BEA0-DE3779B5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497" y="526407"/>
            <a:ext cx="2638719" cy="58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801E4-D13A-4E2E-B62C-EF657E87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09" y="2958168"/>
            <a:ext cx="9601200" cy="941664"/>
          </a:xfrm>
        </p:spPr>
        <p:txBody>
          <a:bodyPr>
            <a:normAutofit/>
          </a:bodyPr>
          <a:lstStyle/>
          <a:p>
            <a:r>
              <a:rPr lang="hu-HU" sz="3600" dirty="0"/>
              <a:t>Tesztvezetés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0768B9B-DD34-4EAC-BF78-49B3ABC2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77" y="485600"/>
            <a:ext cx="6727772" cy="58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A872C-DECD-453C-8585-A58442BD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2947987"/>
            <a:ext cx="9601200" cy="962025"/>
          </a:xfrm>
        </p:spPr>
        <p:txBody>
          <a:bodyPr>
            <a:normAutofit/>
          </a:bodyPr>
          <a:lstStyle/>
          <a:p>
            <a:r>
              <a:rPr lang="hu-HU" sz="3600" dirty="0"/>
              <a:t>Ajánlatkérés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521B465-E8CD-4BCB-AC11-371D12AC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60" y="517976"/>
            <a:ext cx="6667746" cy="58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988E59-D61A-4961-8A4F-C58D8E67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87" y="3029474"/>
            <a:ext cx="9601200" cy="799051"/>
          </a:xfrm>
        </p:spPr>
        <p:txBody>
          <a:bodyPr>
            <a:normAutofit/>
          </a:bodyPr>
          <a:lstStyle/>
          <a:p>
            <a:r>
              <a:rPr lang="hu-HU" sz="3600" dirty="0"/>
              <a:t>Vélemények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EF68A6-405F-4890-B60B-DC59DDB2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43" y="896317"/>
            <a:ext cx="7967329" cy="50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4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DC68F-55BA-4F05-9B3E-A228C97F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07" y="667972"/>
            <a:ext cx="9601200" cy="757107"/>
          </a:xfrm>
        </p:spPr>
        <p:txBody>
          <a:bodyPr>
            <a:normAutofit/>
          </a:bodyPr>
          <a:lstStyle/>
          <a:p>
            <a:r>
              <a:rPr lang="hu-HU" sz="3600" dirty="0"/>
              <a:t>Kosár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65A686-C581-4932-A7C1-EF637ADA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66" y="1469021"/>
            <a:ext cx="9403267" cy="39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B6D0C-3056-4A0E-B678-EAE1FF76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497"/>
          </a:xfrm>
        </p:spPr>
        <p:txBody>
          <a:bodyPr>
            <a:normAutofit/>
          </a:bodyPr>
          <a:lstStyle/>
          <a:p>
            <a:r>
              <a:rPr lang="hu-HU" sz="3600" dirty="0"/>
              <a:t>Téma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C54FE1-54AA-40E7-B54D-22A1D2D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2198"/>
            <a:ext cx="9601200" cy="33842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A sétarepülés témát választottuk weboldalkészítésünk </a:t>
            </a:r>
            <a:r>
              <a:rPr lang="hu-HU" dirty="0" err="1"/>
              <a:t>fókuszául</a:t>
            </a:r>
            <a:r>
              <a:rPr lang="hu-HU" dirty="0"/>
              <a:t>, mert hiszünk abban, hogy ez az élmény egyedülálló lehetőséget nyújt a szabadság és kaland iránt érdeklődők számára, valamint izgalmas és emlékezetes élményt biztosít mindenkinek, aki részt vesz benne.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09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AC1B8E-9D7B-4F3C-8F11-0D1756B3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2981325"/>
            <a:ext cx="5715000" cy="89535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185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6E7C0-7121-4EC1-B8CE-DA2030A8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Műszaki 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09FEE5-1F16-4C1F-8A3F-04D18CF9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3376"/>
            <a:ext cx="5206767" cy="421476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Csapatmunka: </a:t>
            </a:r>
          </a:p>
          <a:p>
            <a:pPr marL="0" indent="0">
              <a:buNone/>
            </a:pPr>
            <a:r>
              <a:rPr lang="hu-HU" dirty="0"/>
              <a:t>Verziókezelés:</a:t>
            </a:r>
          </a:p>
          <a:p>
            <a:r>
              <a:rPr lang="hu-HU" dirty="0"/>
              <a:t>GitHub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Kommunikáció:</a:t>
            </a:r>
          </a:p>
          <a:p>
            <a:r>
              <a:rPr lang="hu-HU" dirty="0"/>
              <a:t>Google </a:t>
            </a:r>
            <a:r>
              <a:rPr lang="hu-HU" dirty="0" err="1"/>
              <a:t>meet</a:t>
            </a:r>
            <a:r>
              <a:rPr lang="hu-HU" dirty="0"/>
              <a:t> -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https://meet.google.com/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42D1111-2502-44D4-91C5-F4420B133C9C}"/>
              </a:ext>
            </a:extLst>
          </p:cNvPr>
          <p:cNvSpPr txBox="1">
            <a:spLocks/>
          </p:cNvSpPr>
          <p:nvPr/>
        </p:nvSpPr>
        <p:spPr>
          <a:xfrm>
            <a:off x="1494639" y="2283377"/>
            <a:ext cx="4601361" cy="421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Projektmunka: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Feladat kiosztása:</a:t>
            </a:r>
          </a:p>
          <a:p>
            <a:r>
              <a:rPr lang="hu-HU" dirty="0" err="1"/>
              <a:t>Trello</a:t>
            </a:r>
            <a:r>
              <a:rPr lang="hu-HU" dirty="0"/>
              <a:t>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https://trello.com/hu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>
                <a:solidFill>
                  <a:schemeClr val="tx1"/>
                </a:solidFill>
              </a:rPr>
              <a:t>Tervezés (</a:t>
            </a:r>
            <a:r>
              <a:rPr lang="hu-HU" dirty="0" err="1">
                <a:solidFill>
                  <a:schemeClr val="tx1"/>
                </a:solidFill>
              </a:rPr>
              <a:t>wireframe</a:t>
            </a:r>
            <a:r>
              <a:rPr lang="hu-HU" dirty="0">
                <a:solidFill>
                  <a:schemeClr val="tx1"/>
                </a:solidFill>
              </a:rPr>
              <a:t>, design terv):</a:t>
            </a:r>
          </a:p>
          <a:p>
            <a:r>
              <a:rPr lang="hu-HU" dirty="0" err="1"/>
              <a:t>Figma</a:t>
            </a:r>
            <a:r>
              <a:rPr lang="hu-HU" dirty="0"/>
              <a:t> -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 descr="GitHub — A Beginner's Introduction | by Thiago Marsal Farias | Medium">
            <a:extLst>
              <a:ext uri="{FF2B5EF4-FFF2-40B4-BE49-F238E27FC236}">
                <a16:creationId xmlns:a16="http://schemas.microsoft.com/office/drawing/2014/main" id="{E244A270-9926-4535-9AE8-753CCB3D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45" y="4903224"/>
            <a:ext cx="3071811" cy="11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ájl:Trello-logo-blue.svg – Wikipédia">
            <a:extLst>
              <a:ext uri="{FF2B5EF4-FFF2-40B4-BE49-F238E27FC236}">
                <a16:creationId xmlns:a16="http://schemas.microsoft.com/office/drawing/2014/main" id="{3E20803A-4D8C-43B1-8F91-EC3D7A58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47" y="5253054"/>
            <a:ext cx="2140442" cy="4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7A990-A76C-4F53-8811-3999545B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64066"/>
            <a:ext cx="4341303" cy="500333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Képkompresszió:</a:t>
            </a:r>
          </a:p>
          <a:p>
            <a:r>
              <a:rPr lang="hu-HU" dirty="0"/>
              <a:t>GIMP 2.10.32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Források: </a:t>
            </a:r>
          </a:p>
          <a:p>
            <a:r>
              <a:rPr lang="hu-HU" dirty="0"/>
              <a:t>https://pixabay.com/hu/</a:t>
            </a:r>
          </a:p>
          <a:p>
            <a:r>
              <a:rPr lang="hu-HU" dirty="0"/>
              <a:t>https://unsplash.com/</a:t>
            </a:r>
          </a:p>
          <a:p>
            <a:r>
              <a:rPr lang="hu-HU" dirty="0"/>
              <a:t>https://www.flaticon.com/</a:t>
            </a:r>
          </a:p>
          <a:p>
            <a:r>
              <a:rPr lang="hu-HU" dirty="0"/>
              <a:t>https://www.pexels.com/hu-hu/</a:t>
            </a:r>
          </a:p>
          <a:p>
            <a:r>
              <a:rPr lang="hu-HU" dirty="0"/>
              <a:t>saját képek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96ECB2F-9A93-464E-BCAF-387251C0DEC4}"/>
              </a:ext>
            </a:extLst>
          </p:cNvPr>
          <p:cNvSpPr txBox="1">
            <a:spLocks/>
          </p:cNvSpPr>
          <p:nvPr/>
        </p:nvSpPr>
        <p:spPr>
          <a:xfrm>
            <a:off x="5961777" y="865464"/>
            <a:ext cx="4341303" cy="500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Betűtípus:</a:t>
            </a:r>
          </a:p>
          <a:p>
            <a:r>
              <a:rPr lang="hu-HU" dirty="0"/>
              <a:t>https://fonts.google.com/</a:t>
            </a:r>
          </a:p>
          <a:p>
            <a:endParaRPr lang="hu-HU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Szöveg:</a:t>
            </a:r>
          </a:p>
          <a:p>
            <a:r>
              <a:rPr lang="hu-HU" dirty="0" err="1"/>
              <a:t>ChatGPT</a:t>
            </a:r>
            <a:r>
              <a:rPr lang="hu-HU" dirty="0"/>
              <a:t> által készített szövegek. </a:t>
            </a:r>
          </a:p>
          <a:p>
            <a:endParaRPr lang="hu-HU" dirty="0"/>
          </a:p>
        </p:txBody>
      </p:sp>
      <p:pic>
        <p:nvPicPr>
          <p:cNvPr id="2050" name="Picture 2" descr="GIMP - Wikipedia">
            <a:extLst>
              <a:ext uri="{FF2B5EF4-FFF2-40B4-BE49-F238E27FC236}">
                <a16:creationId xmlns:a16="http://schemas.microsoft.com/office/drawing/2014/main" id="{C0741A80-D305-426B-9FCA-4FC1DDCF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276"/>
            <a:ext cx="962024" cy="9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Google Fonts logo.svg - Wikipedia">
            <a:extLst>
              <a:ext uri="{FF2B5EF4-FFF2-40B4-BE49-F238E27FC236}">
                <a16:creationId xmlns:a16="http://schemas.microsoft.com/office/drawing/2014/main" id="{9E08C11C-9BCE-46FD-8A1E-EC38DF4B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056" y="3742612"/>
            <a:ext cx="2602247" cy="3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atGPTを使ってお得なホテルを見つける方法">
            <a:extLst>
              <a:ext uri="{FF2B5EF4-FFF2-40B4-BE49-F238E27FC236}">
                <a16:creationId xmlns:a16="http://schemas.microsoft.com/office/drawing/2014/main" id="{AF5143CD-79FA-4973-9FF7-AD18FF2CA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00" y="5174268"/>
            <a:ext cx="1874054" cy="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E456A-94D5-4DEE-A145-7C63B0D5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Frontend</a:t>
            </a:r>
            <a:r>
              <a:rPr lang="hu-HU" dirty="0"/>
              <a:t>				</a:t>
            </a:r>
            <a:r>
              <a:rPr lang="hu-HU" sz="3600" dirty="0"/>
              <a:t>Backend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40B075-D3DE-4924-B8C7-EEDD206E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4198690" cy="4063767"/>
          </a:xfrm>
        </p:spPr>
        <p:txBody>
          <a:bodyPr/>
          <a:lstStyle/>
          <a:p>
            <a:r>
              <a:rPr lang="hu-HU" dirty="0"/>
              <a:t>HTML</a:t>
            </a:r>
          </a:p>
          <a:p>
            <a:r>
              <a:rPr lang="hu-HU" dirty="0"/>
              <a:t>CSS keretrendszerek: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JavaScript</a:t>
            </a:r>
          </a:p>
          <a:p>
            <a:r>
              <a:rPr lang="hu-HU" dirty="0"/>
              <a:t>JS keretrendszer: </a:t>
            </a:r>
            <a:r>
              <a:rPr lang="hu-HU" dirty="0" err="1"/>
              <a:t>Angular</a:t>
            </a:r>
            <a:endParaRPr lang="hu-HU" dirty="0"/>
          </a:p>
          <a:p>
            <a:r>
              <a:rPr lang="hu-HU" dirty="0" err="1"/>
              <a:t>JQuery</a:t>
            </a:r>
            <a:endParaRPr lang="hu-HU" dirty="0"/>
          </a:p>
          <a:p>
            <a:r>
              <a:rPr lang="hu-HU" dirty="0"/>
              <a:t>JSON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55B7BF5-8FC5-4A45-A589-E5891E583B00}"/>
              </a:ext>
            </a:extLst>
          </p:cNvPr>
          <p:cNvSpPr txBox="1">
            <a:spLocks/>
          </p:cNvSpPr>
          <p:nvPr/>
        </p:nvSpPr>
        <p:spPr>
          <a:xfrm>
            <a:off x="6172200" y="1912689"/>
            <a:ext cx="4198690" cy="406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PHP</a:t>
            </a:r>
          </a:p>
          <a:p>
            <a:r>
              <a:rPr lang="hu-HU" dirty="0" err="1"/>
              <a:t>MySQL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6A60A936-79EA-4580-99F3-9FA2F7A6A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47" y="3076575"/>
            <a:ext cx="193231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le:Javascript badge.svg - Wikimedia Commons">
            <a:extLst>
              <a:ext uri="{FF2B5EF4-FFF2-40B4-BE49-F238E27FC236}">
                <a16:creationId xmlns:a16="http://schemas.microsoft.com/office/drawing/2014/main" id="{3E663F85-27C0-4BA5-97FC-5DF86622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05287"/>
            <a:ext cx="1104350" cy="11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P – Wikipédia">
            <a:extLst>
              <a:ext uri="{FF2B5EF4-FFF2-40B4-BE49-F238E27FC236}">
                <a16:creationId xmlns:a16="http://schemas.microsoft.com/office/drawing/2014/main" id="{FB719586-1B80-4CF9-AFC7-D98209AD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99" y="5294032"/>
            <a:ext cx="1481728" cy="8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3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06E7F8-4079-479A-AF43-3F7FBD17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39" y="1275997"/>
            <a:ext cx="3547853" cy="49152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FAADD07-C5DB-40C7-9172-1FF86537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98" y="204699"/>
            <a:ext cx="2840096" cy="6448602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4E72B30D-F872-4F0A-A7D5-95C40575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3047"/>
            <a:ext cx="9601200" cy="1485900"/>
          </a:xfrm>
        </p:spPr>
        <p:txBody>
          <a:bodyPr/>
          <a:lstStyle/>
          <a:p>
            <a:r>
              <a:rPr lang="hu-HU" sz="3600" dirty="0"/>
              <a:t>Főoldal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14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79C060-640F-4556-8338-265ECB90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12" y="1437922"/>
            <a:ext cx="3591426" cy="46297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003BC4B-CE80-43FA-8A9C-44917E68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4" y="209100"/>
            <a:ext cx="3696216" cy="64397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DAEF757F-E6FF-4B13-BF27-22B03AD7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3047"/>
            <a:ext cx="9601200" cy="1485900"/>
          </a:xfrm>
        </p:spPr>
        <p:txBody>
          <a:bodyPr/>
          <a:lstStyle/>
          <a:p>
            <a:r>
              <a:rPr lang="hu-HU" sz="3600" dirty="0"/>
              <a:t>Járatok (Kiindulópontok)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232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B265E37-DCF4-4287-A53A-C7204046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71" y="1275997"/>
            <a:ext cx="3610479" cy="48393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47598AC-3B4B-4F77-BC5B-A53C2F39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52" y="628297"/>
            <a:ext cx="3568445" cy="5873064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6E836BB8-8646-41DF-9EE4-1C9CDB2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3047"/>
            <a:ext cx="9601200" cy="1485900"/>
          </a:xfrm>
        </p:spPr>
        <p:txBody>
          <a:bodyPr/>
          <a:lstStyle/>
          <a:p>
            <a:r>
              <a:rPr lang="hu-HU" sz="3600" dirty="0"/>
              <a:t>Járatok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3711693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436</TotalTime>
  <Words>240</Words>
  <Application>Microsoft Office PowerPoint</Application>
  <PresentationFormat>Szélesvásznú</PresentationFormat>
  <Paragraphs>56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2" baseType="lpstr">
      <vt:lpstr>Franklin Gothic Book</vt:lpstr>
      <vt:lpstr>Körülvágás</vt:lpstr>
      <vt:lpstr>PowerPoint-bemutató</vt:lpstr>
      <vt:lpstr>Téma választás</vt:lpstr>
      <vt:lpstr>Műszaki megvalósítás:</vt:lpstr>
      <vt:lpstr>PowerPoint-bemutató</vt:lpstr>
      <vt:lpstr>Frontend    Backend</vt:lpstr>
      <vt:lpstr>PowerPoint-bemutató</vt:lpstr>
      <vt:lpstr>Főoldal</vt:lpstr>
      <vt:lpstr>Járatok (Kiindulópontok)</vt:lpstr>
      <vt:lpstr>Járatok </vt:lpstr>
      <vt:lpstr>Tesztvezetés</vt:lpstr>
      <vt:lpstr>Ajánlatkérés</vt:lpstr>
      <vt:lpstr>FlyTech - Kapcsolatok</vt:lpstr>
      <vt:lpstr>FlyTech - Rólunk</vt:lpstr>
      <vt:lpstr>FlyTech - Vélemények</vt:lpstr>
      <vt:lpstr>Reszponzivitás</vt:lpstr>
      <vt:lpstr>Tesztvezetés</vt:lpstr>
      <vt:lpstr>Ajánlatkérés</vt:lpstr>
      <vt:lpstr>Vélemények</vt:lpstr>
      <vt:lpstr>Kosár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Vörös Alexandra</dc:creator>
  <cp:lastModifiedBy>Vörös Alexandra</cp:lastModifiedBy>
  <cp:revision>17</cp:revision>
  <dcterms:created xsi:type="dcterms:W3CDTF">2024-04-29T10:03:51Z</dcterms:created>
  <dcterms:modified xsi:type="dcterms:W3CDTF">2024-05-03T10:11:02Z</dcterms:modified>
</cp:coreProperties>
</file>