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ko" initials="M" lastIdx="2" clrIdx="0">
    <p:extLst>
      <p:ext uri="{19B8F6BF-5375-455C-9EA6-DF929625EA0E}">
        <p15:presenceInfo xmlns:p15="http://schemas.microsoft.com/office/powerpoint/2012/main" userId="Mit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79866" autoAdjust="0"/>
  </p:normalViewPr>
  <p:slideViewPr>
    <p:cSldViewPr snapToGrid="0">
      <p:cViewPr varScale="1">
        <p:scale>
          <a:sx n="63" d="100"/>
          <a:sy n="63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FD92-A23E-4669-9AFD-2918D3E7321B}" type="datetimeFigureOut">
              <a:rPr lang="bg-BG" smtClean="0"/>
              <a:t>8.12.2013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CC0AB-02F7-4350-A997-BEB9E50DD8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40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396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Пази информацията за различни срещи</a:t>
            </a:r>
            <a:r>
              <a:rPr lang="bg-BG" baseline="0" dirty="0" smtClean="0"/>
              <a:t>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9577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Дългосрочна</a:t>
            </a:r>
            <a:r>
              <a:rPr lang="bg-BG" baseline="0" dirty="0" smtClean="0"/>
              <a:t> задача, която може да съдържа подзадачи и има краен срок за постигането й.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157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Съхранява</a:t>
            </a:r>
            <a:r>
              <a:rPr lang="bg-BG" baseline="0" dirty="0" smtClean="0"/>
              <a:t> рожденните дни на всички познати, като може да се дава допълнителна информация в описанието – Какво харесва дадения човек например.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23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Проста бележка от</a:t>
            </a:r>
            <a:r>
              <a:rPr lang="bg-BG" baseline="0" dirty="0" smtClean="0"/>
              <a:t> типа </a:t>
            </a:r>
            <a:r>
              <a:rPr lang="en-US" baseline="0" dirty="0" smtClean="0"/>
              <a:t>sticky notes</a:t>
            </a:r>
            <a:r>
              <a:rPr lang="bg-BG" baseline="0" dirty="0" smtClean="0"/>
              <a:t>, за да се подсетим за нещо, ако гинкобилобата ни е свършила.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709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Работата</a:t>
            </a: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 организирахме чрез няколко срещи в академията, а основната комуникация беше чрез грпов Скайп чак, който според един от колегите към 8ми е наброявал 3000 съобщения.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240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Диаграмата на класовете с</a:t>
            </a:r>
            <a:r>
              <a:rPr lang="bg-BG" baseline="0" dirty="0" smtClean="0"/>
              <a:t> неймспейсите, в които са поделени.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92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Класовете занимаващи се с</a:t>
            </a:r>
            <a:r>
              <a:rPr lang="bg-BG" baseline="0" dirty="0" smtClean="0"/>
              <a:t> команди и ексепшъни.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060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Класовете</a:t>
            </a:r>
            <a:r>
              <a:rPr lang="bg-BG" baseline="0" dirty="0" smtClean="0"/>
              <a:t> занимаващи се с конверсии: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DoneToStrikethrough</a:t>
            </a:r>
            <a:r>
              <a:rPr lang="en-US" baseline="0" dirty="0" smtClean="0"/>
              <a:t> – </a:t>
            </a:r>
            <a:r>
              <a:rPr lang="bg-BG" baseline="0" dirty="0" smtClean="0"/>
              <a:t>взема пропъртито </a:t>
            </a:r>
            <a:r>
              <a:rPr lang="en-US" baseline="0" dirty="0" smtClean="0"/>
              <a:t>Done </a:t>
            </a:r>
            <a:r>
              <a:rPr lang="bg-BG" baseline="0" dirty="0" smtClean="0"/>
              <a:t>и го конвертира към текстова декорация </a:t>
            </a:r>
            <a:r>
              <a:rPr lang="en-US" baseline="0" dirty="0" smtClean="0"/>
              <a:t>‘</a:t>
            </a:r>
            <a:r>
              <a:rPr lang="bg-BG" baseline="0" dirty="0" smtClean="0"/>
              <a:t>зачертаване</a:t>
            </a:r>
            <a:r>
              <a:rPr lang="en-US" baseline="0" dirty="0" smtClean="0"/>
              <a:t>’;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PriorityToIsUrgent</a:t>
            </a:r>
            <a:r>
              <a:rPr lang="en-US" baseline="0" dirty="0" smtClean="0"/>
              <a:t> – </a:t>
            </a:r>
            <a:r>
              <a:rPr lang="bg-BG" baseline="0" dirty="0" smtClean="0"/>
              <a:t>превръща приоритета </a:t>
            </a:r>
            <a:r>
              <a:rPr lang="en-US" baseline="0" dirty="0" smtClean="0"/>
              <a:t>‘Urgent’ </a:t>
            </a:r>
            <a:r>
              <a:rPr lang="bg-BG" baseline="0" dirty="0" smtClean="0"/>
              <a:t>към булева променлида и обратно – за чекбоксове</a:t>
            </a:r>
            <a:r>
              <a:rPr lang="en-US" baseline="0" dirty="0" smtClean="0"/>
              <a:t>;</a:t>
            </a:r>
            <a:endParaRPr lang="bg-BG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PriorityToIsImportant</a:t>
            </a:r>
            <a:r>
              <a:rPr lang="en-US" baseline="0" dirty="0" smtClean="0"/>
              <a:t> – </a:t>
            </a:r>
            <a:r>
              <a:rPr lang="bg-BG" baseline="0" dirty="0" smtClean="0"/>
              <a:t>превръща приоритета </a:t>
            </a:r>
            <a:r>
              <a:rPr lang="en-US" baseline="0" dirty="0" smtClean="0"/>
              <a:t>‘Important’ </a:t>
            </a:r>
            <a:r>
              <a:rPr lang="bg-BG" baseline="0" dirty="0" smtClean="0"/>
              <a:t>към булева променлида и обратно – за чекбоксове</a:t>
            </a:r>
            <a:r>
              <a:rPr lang="en-US" baseline="0" dirty="0" smtClean="0"/>
              <a:t>;</a:t>
            </a:r>
          </a:p>
          <a:p>
            <a:pPr marL="0" indent="0">
              <a:buFontTx/>
              <a:buNone/>
            </a:pPr>
            <a:r>
              <a:rPr lang="bg-BG" baseline="0" dirty="0" smtClean="0"/>
              <a:t>Структурата ни </a:t>
            </a:r>
            <a:r>
              <a:rPr lang="en-US" baseline="0" dirty="0" err="1" smtClean="0"/>
              <a:t>TagToText</a:t>
            </a:r>
            <a:r>
              <a:rPr lang="en-US" baseline="0" dirty="0" smtClean="0"/>
              <a:t> – </a:t>
            </a:r>
            <a:r>
              <a:rPr lang="bg-BG" baseline="0" dirty="0" smtClean="0"/>
              <a:t>превръща колекцията от тагове превръща в един общ стринг и обратното.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381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Модели на</a:t>
            </a:r>
            <a:r>
              <a:rPr lang="bg-BG" baseline="0" dirty="0" smtClean="0"/>
              <a:t> всички </a:t>
            </a:r>
            <a:r>
              <a:rPr lang="en-US" baseline="0" dirty="0" smtClean="0"/>
              <a:t>To-Do </a:t>
            </a:r>
            <a:r>
              <a:rPr lang="bg-BG" baseline="0" dirty="0" smtClean="0"/>
              <a:t>елементи, които произлизат от </a:t>
            </a:r>
            <a:r>
              <a:rPr lang="en-US" baseline="0" dirty="0" err="1" smtClean="0"/>
              <a:t>BaseObjectModel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BirthdayReminder</a:t>
            </a:r>
            <a:r>
              <a:rPr lang="en-US" baseline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Meeting;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Note;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Task;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Goal;</a:t>
            </a:r>
          </a:p>
          <a:p>
            <a:pPr marL="0" indent="0">
              <a:buFontTx/>
              <a:buNone/>
            </a:pPr>
            <a:r>
              <a:rPr lang="en-US" dirty="0" err="1" smtClean="0"/>
              <a:t>DataTranslator</a:t>
            </a:r>
            <a:r>
              <a:rPr lang="en-US" dirty="0" smtClean="0"/>
              <a:t>-a</a:t>
            </a:r>
            <a:r>
              <a:rPr lang="en-US" baseline="0" dirty="0" smtClean="0"/>
              <a:t> </a:t>
            </a:r>
            <a:r>
              <a:rPr lang="bg-BG" baseline="0" dirty="0" smtClean="0"/>
              <a:t>чете и записва данните ни в </a:t>
            </a:r>
            <a:r>
              <a:rPr lang="en-US" baseline="0" dirty="0" smtClean="0"/>
              <a:t>XML</a:t>
            </a:r>
            <a:r>
              <a:rPr lang="bg-BG" baseline="0" dirty="0" smtClean="0"/>
              <a:t> файлове.</a:t>
            </a:r>
          </a:p>
          <a:p>
            <a:pPr marL="0" indent="0">
              <a:buFontTx/>
              <a:buNone/>
            </a:pPr>
            <a:r>
              <a:rPr lang="bg-BG" baseline="0" dirty="0" smtClean="0"/>
              <a:t>Енумерация за типовете приоритет.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bg-BG" baseline="0" dirty="0" smtClean="0"/>
              <a:t>Интерфейсите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ITaggable</a:t>
            </a:r>
            <a:r>
              <a:rPr lang="bg-BG" baseline="0" dirty="0" smtClean="0"/>
              <a:t> – имплементиращите го трябва да имат пропърти представляващо колекция от описателни низове</a:t>
            </a:r>
            <a:r>
              <a:rPr lang="en-US" baseline="0" dirty="0" smtClean="0"/>
              <a:t>;</a:t>
            </a:r>
            <a:endParaRPr lang="bg-BG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IDateable</a:t>
            </a:r>
            <a:r>
              <a:rPr lang="bg-BG" baseline="0" dirty="0" smtClean="0"/>
              <a:t> – имплементиращите го трябва да имат пропърти </a:t>
            </a:r>
            <a:r>
              <a:rPr lang="en-US" baseline="0" dirty="0" smtClean="0"/>
              <a:t>‘</a:t>
            </a:r>
            <a:r>
              <a:rPr lang="en-US" baseline="0" dirty="0" err="1" smtClean="0"/>
              <a:t>EventDate</a:t>
            </a:r>
            <a:r>
              <a:rPr lang="en-US" baseline="0" dirty="0" smtClean="0"/>
              <a:t>’</a:t>
            </a:r>
            <a:r>
              <a:rPr lang="bg-BG" baseline="0" dirty="0" smtClean="0"/>
              <a:t>, което в различните случаи има различен смисъл.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204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en-US" baseline="0" dirty="0" smtClean="0"/>
              <a:t>Model-</a:t>
            </a:r>
            <a:r>
              <a:rPr lang="bg-BG" baseline="0" dirty="0" smtClean="0"/>
              <a:t>ите за всеки тип </a:t>
            </a:r>
            <a:r>
              <a:rPr lang="en-US" baseline="0" dirty="0" smtClean="0"/>
              <a:t>To-Do.</a:t>
            </a:r>
          </a:p>
          <a:p>
            <a:r>
              <a:rPr lang="en-US" baseline="0" dirty="0" err="1" smtClean="0"/>
              <a:t>IFilterable</a:t>
            </a:r>
            <a:r>
              <a:rPr lang="en-US" baseline="0" dirty="0" smtClean="0"/>
              <a:t> </a:t>
            </a:r>
            <a:r>
              <a:rPr lang="bg-BG" baseline="0" dirty="0" smtClean="0"/>
              <a:t>осигурява, че всеки имплементиращ го клас ще има метод </a:t>
            </a:r>
            <a:r>
              <a:rPr lang="en-US" baseline="0" dirty="0" smtClean="0"/>
              <a:t>Filter</a:t>
            </a:r>
            <a:r>
              <a:rPr lang="bg-BG" baseline="0" dirty="0" smtClean="0"/>
              <a:t>, който ще служи като </a:t>
            </a:r>
            <a:r>
              <a:rPr lang="en-US" baseline="0" dirty="0" smtClean="0"/>
              <a:t>Search </a:t>
            </a:r>
            <a:r>
              <a:rPr lang="bg-BG" baseline="0" dirty="0" smtClean="0"/>
              <a:t>функция.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069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Класовете към </a:t>
            </a:r>
            <a:r>
              <a:rPr lang="en-US" dirty="0" smtClean="0"/>
              <a:t>XAML-</a:t>
            </a:r>
            <a:r>
              <a:rPr lang="bg-BG" dirty="0" smtClean="0"/>
              <a:t>ските</a:t>
            </a:r>
            <a:r>
              <a:rPr lang="bg-BG" baseline="0" dirty="0" smtClean="0"/>
              <a:t> файлове представляващи </a:t>
            </a:r>
            <a:r>
              <a:rPr lang="en-US" baseline="0" dirty="0" smtClean="0"/>
              <a:t>View-</a:t>
            </a:r>
            <a:r>
              <a:rPr lang="bg-BG" baseline="0" dirty="0" smtClean="0"/>
              <a:t>тата за всеки един тип </a:t>
            </a:r>
            <a:r>
              <a:rPr lang="en-US" baseline="0" dirty="0" err="1" smtClean="0"/>
              <a:t>ToDo</a:t>
            </a:r>
            <a:r>
              <a:rPr lang="bg-BG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01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Проста</a:t>
            </a:r>
            <a:r>
              <a:rPr lang="bg-BG" baseline="0" dirty="0" smtClean="0"/>
              <a:t> задача без краен срок, за която може да се зададе приоритет.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C0AB-02F7-4350-A997-BEB9E50DD8B9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404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C3CDB-6B04-43D9-8EDC-CA731295334C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1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74F3-636C-4483-8150-E1FB5DFF7666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1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CC07DD-D811-40E7-BF8A-E9CE46B3E00F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161C-FD1E-4955-9D74-867BD8B027E3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2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C69F4-CD5C-4B71-A452-7F39DE48587D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2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066B-47CB-4F22-8196-72F1BC964DDB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6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E704-7E97-461E-9CF5-2F023534E74A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7697-977F-4C0E-9489-4DE6058EA6E0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7F8-8002-435B-8931-70B6DB944376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0040E6-7860-48F6-AAD9-27823BAABA05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1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48F-9E71-43C7-80FD-EC722C4A2C14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B11106-33BD-4005-A18C-9CBFB0F4B626}" type="datetime1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99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Users/tsvetan.borissov" TargetMode="External"/><Relationship Id="rId3" Type="http://schemas.openxmlformats.org/officeDocument/2006/relationships/hyperlink" Target="https://telerikacademy.com/Users/Vazzzz" TargetMode="External"/><Relationship Id="rId7" Type="http://schemas.openxmlformats.org/officeDocument/2006/relationships/hyperlink" Target="https://telerikacademy.com/Users/rodi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Users/nkichev" TargetMode="External"/><Relationship Id="rId5" Type="http://schemas.openxmlformats.org/officeDocument/2006/relationships/hyperlink" Target="https://telerikacademy.com/Users/nmtodorov" TargetMode="External"/><Relationship Id="rId4" Type="http://schemas.openxmlformats.org/officeDocument/2006/relationships/hyperlink" Target="https://telerikacademy.com/Users/velmon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To-Do List</a:t>
            </a:r>
            <a:endParaRPr lang="bg-B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team </a:t>
            </a:r>
            <a:r>
              <a:rPr lang="en-US" dirty="0">
                <a:latin typeface="BankGothic Lt BT" panose="020B060702020306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RUBELLITE</a:t>
            </a:r>
            <a:endParaRPr lang="bg-B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1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Meetings</a:t>
            </a:r>
            <a:endParaRPr lang="bg-BG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9681" y="2054379"/>
            <a:ext cx="5852637" cy="390175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847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8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Goals</a:t>
            </a:r>
            <a:endParaRPr lang="bg-BG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1411" y="2054379"/>
            <a:ext cx="5849178" cy="390175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847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80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Birthdays</a:t>
            </a:r>
            <a:endParaRPr lang="bg-BG" dirty="0"/>
          </a:p>
        </p:txBody>
      </p:sp>
      <p:pic>
        <p:nvPicPr>
          <p:cNvPr id="1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64" y="2051581"/>
            <a:ext cx="5851272" cy="39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847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6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7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Notes</a:t>
            </a:r>
            <a:endParaRPr lang="bg-BG" dirty="0"/>
          </a:p>
        </p:txBody>
      </p:sp>
      <p:pic>
        <p:nvPicPr>
          <p:cNvPr id="11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97" y="2048776"/>
            <a:ext cx="5872206" cy="39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847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6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2876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Angel Dimitrov </a:t>
            </a:r>
            <a:r>
              <a:rPr lang="bg-BG" dirty="0"/>
              <a:t>–</a:t>
            </a:r>
            <a:r>
              <a:rPr lang="en-US" dirty="0" smtClean="0">
                <a:latin typeface="BankGothic Lt BT" panose="020B0607020203060204" pitchFamily="34" charset="0"/>
              </a:rPr>
              <a:t> </a:t>
            </a:r>
            <a:r>
              <a:rPr lang="en-US" dirty="0" smtClean="0">
                <a:latin typeface="BankGothic Lt BT" panose="020B060702020306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Vazzzz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bg-BG" dirty="0"/>
          </a:p>
          <a:p>
            <a:pPr lvl="0"/>
            <a:r>
              <a:rPr lang="en-US" dirty="0" smtClean="0">
                <a:latin typeface="BankGothic Lt BT" panose="020B0607020203060204" pitchFamily="34" charset="0"/>
              </a:rPr>
              <a:t>Mitko Nikolov</a:t>
            </a:r>
            <a:r>
              <a:rPr lang="bg-BG" dirty="0" smtClean="0"/>
              <a:t> –</a:t>
            </a:r>
            <a:r>
              <a:rPr lang="en-US" dirty="0" smtClean="0"/>
              <a:t> </a:t>
            </a:r>
            <a:r>
              <a:rPr lang="en-US" u="sng" dirty="0" smtClean="0">
                <a:latin typeface="BankGothic Lt BT" panose="020B0607020203060204" pitchFamily="34" charset="0"/>
                <a:hlinkClick r:id="rId4"/>
              </a:rPr>
              <a:t>velmond</a:t>
            </a:r>
            <a:endParaRPr lang="bg-BG" dirty="0"/>
          </a:p>
          <a:p>
            <a:r>
              <a:rPr lang="en-US" dirty="0" smtClean="0">
                <a:latin typeface="BankGothic Lt BT" panose="020B0607020203060204" pitchFamily="34" charset="0"/>
              </a:rPr>
              <a:t>Nikola Todorov </a:t>
            </a:r>
            <a:r>
              <a:rPr lang="en-US" dirty="0">
                <a:latin typeface="BankGothic Lt BT" panose="020B0607020203060204" pitchFamily="34" charset="0"/>
              </a:rPr>
              <a:t>– </a:t>
            </a:r>
            <a:r>
              <a:rPr lang="en-US" u="sng" dirty="0" smtClean="0">
                <a:latin typeface="BankGothic Lt BT" panose="020B0607020203060204" pitchFamily="34" charset="0"/>
                <a:hlinkClick r:id="rId5"/>
              </a:rPr>
              <a:t>nmtodorov</a:t>
            </a:r>
            <a:endParaRPr lang="bg-BG" dirty="0"/>
          </a:p>
          <a:p>
            <a:pPr lvl="0"/>
            <a:r>
              <a:rPr lang="en-US" dirty="0" smtClean="0">
                <a:latin typeface="BankGothic Lt BT" panose="020B0607020203060204" pitchFamily="34" charset="0"/>
              </a:rPr>
              <a:t>Nikolay Kichev </a:t>
            </a:r>
            <a:r>
              <a:rPr lang="en-US" dirty="0">
                <a:latin typeface="BankGothic Lt BT" panose="020B0607020203060204" pitchFamily="34" charset="0"/>
              </a:rPr>
              <a:t>– </a:t>
            </a:r>
            <a:r>
              <a:rPr lang="en-US" u="sng" dirty="0">
                <a:latin typeface="BankGothic Lt BT" panose="020B0607020203060204" pitchFamily="34" charset="0"/>
                <a:hlinkClick r:id="rId6"/>
              </a:rPr>
              <a:t>nkichev</a:t>
            </a:r>
            <a:endParaRPr lang="bg-BG" dirty="0"/>
          </a:p>
          <a:p>
            <a:pPr lvl="0"/>
            <a:r>
              <a:rPr lang="en-US" dirty="0" smtClean="0">
                <a:latin typeface="BankGothic Lt BT" panose="020B0607020203060204" pitchFamily="34" charset="0"/>
              </a:rPr>
              <a:t>Radoslav Stoyanov </a:t>
            </a:r>
            <a:r>
              <a:rPr lang="en-US" dirty="0">
                <a:latin typeface="BankGothic Lt BT" panose="020B0607020203060204" pitchFamily="34" charset="0"/>
              </a:rPr>
              <a:t>– </a:t>
            </a:r>
            <a:r>
              <a:rPr lang="en-US" u="sng" dirty="0">
                <a:latin typeface="BankGothic Lt BT" panose="020B0607020203060204" pitchFamily="34" charset="0"/>
                <a:hlinkClick r:id="rId7"/>
              </a:rPr>
              <a:t>rodi1i</a:t>
            </a:r>
            <a:endParaRPr lang="bg-BG" dirty="0"/>
          </a:p>
          <a:p>
            <a:r>
              <a:rPr lang="en-US" dirty="0" smtClean="0">
                <a:latin typeface="BankGothic Lt BT" panose="020B0607020203060204" pitchFamily="34" charset="0"/>
              </a:rPr>
              <a:t>Tsvetan Borisov </a:t>
            </a:r>
            <a:r>
              <a:rPr lang="en-US" dirty="0">
                <a:latin typeface="BankGothic Lt BT" panose="020B0607020203060204" pitchFamily="34" charset="0"/>
              </a:rPr>
              <a:t>– </a:t>
            </a:r>
            <a:r>
              <a:rPr lang="en-US" u="sng" dirty="0">
                <a:latin typeface="BankGothic Lt BT" panose="020B0607020203060204" pitchFamily="34" charset="0"/>
                <a:hlinkClick r:id="rId8"/>
              </a:rPr>
              <a:t>tsvetan.borissov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Class diagram</a:t>
            </a:r>
            <a:endParaRPr lang="bg-BG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915410"/>
            <a:ext cx="5804242" cy="4351338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4721" y="2820384"/>
            <a:ext cx="3393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nkGothic Lt BT" panose="020B0607020203060204" pitchFamily="34" charset="0"/>
              </a:rPr>
              <a:t>Namespaces:</a:t>
            </a:r>
          </a:p>
          <a:p>
            <a:r>
              <a:rPr lang="en-US" dirty="0" smtClean="0">
                <a:latin typeface="BankGothic Lt BT" panose="020B0607020203060204" pitchFamily="34" charset="0"/>
              </a:rPr>
              <a:t>ToDoList.Commands</a:t>
            </a:r>
            <a:endParaRPr lang="bg-BG" dirty="0"/>
          </a:p>
          <a:p>
            <a:r>
              <a:rPr lang="en-US" dirty="0">
                <a:latin typeface="BankGothic Lt BT" panose="020B0607020203060204" pitchFamily="34" charset="0"/>
              </a:rPr>
              <a:t>ToDoList.Exceptions </a:t>
            </a:r>
            <a:endParaRPr lang="bg-BG" dirty="0"/>
          </a:p>
          <a:p>
            <a:r>
              <a:rPr lang="en-US" dirty="0" smtClean="0">
                <a:latin typeface="BankGothic Lt BT" panose="020B0607020203060204" pitchFamily="34" charset="0"/>
              </a:rPr>
              <a:t>ToDoList.Converters</a:t>
            </a:r>
          </a:p>
          <a:p>
            <a:r>
              <a:rPr lang="en-US" dirty="0">
                <a:latin typeface="BankGothic Lt BT" panose="020B0607020203060204" pitchFamily="34" charset="0"/>
              </a:rPr>
              <a:t>ToDoList.Models</a:t>
            </a:r>
            <a:endParaRPr lang="bg-BG" dirty="0"/>
          </a:p>
          <a:p>
            <a:r>
              <a:rPr lang="en-US" dirty="0">
                <a:latin typeface="BankGothic Lt BT" panose="020B0607020203060204" pitchFamily="34" charset="0"/>
              </a:rPr>
              <a:t>ToDoList.ViewModels</a:t>
            </a:r>
            <a:endParaRPr lang="bg-BG" dirty="0"/>
          </a:p>
          <a:p>
            <a:r>
              <a:rPr lang="en-US" dirty="0">
                <a:latin typeface="BankGothic Lt BT" panose="020B0607020203060204" pitchFamily="34" charset="0"/>
              </a:rPr>
              <a:t>ToDoList.Views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52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Class diagram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 smtClean="0">
                <a:latin typeface="BankGothic Lt BT" panose="020B0607020203060204" pitchFamily="34" charset="0"/>
              </a:rPr>
              <a:t>	ToDoList.Commands	</a:t>
            </a:r>
            <a:r>
              <a:rPr lang="en-US" dirty="0">
                <a:latin typeface="BankGothic Lt BT" panose="020B0607020203060204" pitchFamily="34" charset="0"/>
              </a:rPr>
              <a:t>	</a:t>
            </a:r>
            <a:r>
              <a:rPr lang="en-US" dirty="0" smtClean="0">
                <a:latin typeface="BankGothic Lt BT" panose="020B0607020203060204" pitchFamily="34" charset="0"/>
              </a:rPr>
              <a:t>		ToDoList.Exceptions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07" y="2800211"/>
            <a:ext cx="3607840" cy="3058587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5678194" y="3009340"/>
            <a:ext cx="1821180" cy="14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Class diagram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>
                <a:latin typeface="BankGothic Lt BT" panose="020B0607020203060204" pitchFamily="34" charset="0"/>
              </a:rPr>
              <a:t>ToDoList.Converters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24" y="2989859"/>
            <a:ext cx="8561950" cy="20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68" y="1969925"/>
            <a:ext cx="6521861" cy="4351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Class diagram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>
                <a:latin typeface="BankGothic Lt BT" panose="020B0607020203060204" pitchFamily="34" charset="0"/>
              </a:rPr>
              <a:t>ToDoList.Models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89" y="2268375"/>
            <a:ext cx="7843819" cy="4052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Class diagram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>
                <a:latin typeface="BankGothic Lt BT" panose="020B0607020203060204" pitchFamily="34" charset="0"/>
              </a:rPr>
              <a:t>ToDoList.ViewModels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nkGothic Lt BT" panose="020B0607020203060204" pitchFamily="34" charset="0"/>
              </a:rPr>
              <a:t>Class diagram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>
                <a:latin typeface="BankGothic Lt BT" panose="020B0607020203060204" pitchFamily="34" charset="0"/>
              </a:rPr>
              <a:t>ToDoList.Views 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24" y="3096390"/>
            <a:ext cx="9083750" cy="18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 Lt BT" panose="020B0607020203060204" pitchFamily="34" charset="0"/>
              </a:rPr>
              <a:t>Tasks</a:t>
            </a:r>
            <a:endParaRPr lang="bg-BG" dirty="0"/>
          </a:p>
        </p:txBody>
      </p:sp>
      <p:pic>
        <p:nvPicPr>
          <p:cNvPr id="8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81" y="2054379"/>
            <a:ext cx="5852637" cy="390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847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5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241</TotalTime>
  <Words>393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BankGothic Lt BT</vt:lpstr>
      <vt:lpstr>Calibri</vt:lpstr>
      <vt:lpstr>Corbel</vt:lpstr>
      <vt:lpstr>Gill Sans MT</vt:lpstr>
      <vt:lpstr>Times New Roman</vt:lpstr>
      <vt:lpstr>Wingdings 2</vt:lpstr>
      <vt:lpstr>Dividend</vt:lpstr>
      <vt:lpstr>To-Do List</vt:lpstr>
      <vt:lpstr>Team members</vt:lpstr>
      <vt:lpstr>Class diagram</vt:lpstr>
      <vt:lpstr>Class diagram</vt:lpstr>
      <vt:lpstr>Class diagram</vt:lpstr>
      <vt:lpstr>Class diagram</vt:lpstr>
      <vt:lpstr>Class diagram</vt:lpstr>
      <vt:lpstr>Class diagram</vt:lpstr>
      <vt:lpstr>Tasks</vt:lpstr>
      <vt:lpstr>Meetings</vt:lpstr>
      <vt:lpstr>Goals</vt:lpstr>
      <vt:lpstr>Birthdays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Mitko</dc:creator>
  <cp:lastModifiedBy>Mitko</cp:lastModifiedBy>
  <cp:revision>18</cp:revision>
  <dcterms:created xsi:type="dcterms:W3CDTF">2013-12-08T17:22:26Z</dcterms:created>
  <dcterms:modified xsi:type="dcterms:W3CDTF">2013-12-08T21:26:21Z</dcterms:modified>
</cp:coreProperties>
</file>