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44" autoAdjust="0"/>
  </p:normalViewPr>
  <p:slideViewPr>
    <p:cSldViewPr snapToGrid="0">
      <p:cViewPr>
        <p:scale>
          <a:sx n="100" d="100"/>
          <a:sy n="100" d="100"/>
        </p:scale>
        <p:origin x="1260" y="-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AB9-5C65-4BA0-84C4-CBFBEF364713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F36-A836-4579-A58A-C45C924F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AB9-5C65-4BA0-84C4-CBFBEF364713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F36-A836-4579-A58A-C45C924F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4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AB9-5C65-4BA0-84C4-CBFBEF364713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F36-A836-4579-A58A-C45C924F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8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AB9-5C65-4BA0-84C4-CBFBEF364713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F36-A836-4579-A58A-C45C924F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AB9-5C65-4BA0-84C4-CBFBEF364713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F36-A836-4579-A58A-C45C924F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AB9-5C65-4BA0-84C4-CBFBEF364713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F36-A836-4579-A58A-C45C924F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AB9-5C65-4BA0-84C4-CBFBEF364713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F36-A836-4579-A58A-C45C924F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5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AB9-5C65-4BA0-84C4-CBFBEF364713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F36-A836-4579-A58A-C45C924F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AB9-5C65-4BA0-84C4-CBFBEF364713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F36-A836-4579-A58A-C45C924F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0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AB9-5C65-4BA0-84C4-CBFBEF364713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F36-A836-4579-A58A-C45C924F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2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AB9-5C65-4BA0-84C4-CBFBEF364713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F36-A836-4579-A58A-C45C924F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CAB9-5C65-4BA0-84C4-CBFBEF364713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0F36-A836-4579-A58A-C45C924F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2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ktuhin/FriendsMess" TargetMode="External"/><Relationship Id="rId2" Type="http://schemas.openxmlformats.org/officeDocument/2006/relationships/hyperlink" Target="https://github.com/trktuhin/Organic-sh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sif.swe@diu.edu.b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r="6264"/>
          <a:stretch/>
        </p:blipFill>
        <p:spPr>
          <a:xfrm>
            <a:off x="570646" y="307938"/>
            <a:ext cx="1481486" cy="1685077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501900" y="194027"/>
            <a:ext cx="41529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Md.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Robin khan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8300" y="1494674"/>
            <a:ext cx="338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Present: </a:t>
            </a:r>
            <a:r>
              <a:rPr lang="en-US" sz="1400" dirty="0" smtClean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17/5B </a:t>
            </a:r>
            <a:r>
              <a:rPr lang="en-US" sz="1400" dirty="0" err="1" smtClean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Tollabag</a:t>
            </a:r>
            <a:r>
              <a:rPr lang="en-US" sz="1400" dirty="0" smtClean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Dhaka</a:t>
            </a:r>
            <a:r>
              <a:rPr lang="en-US" sz="14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Permanent: </a:t>
            </a:r>
            <a:r>
              <a:rPr lang="en-US" sz="1400" b="0" i="0" dirty="0" err="1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Sabalia</a:t>
            </a:r>
            <a:r>
              <a:rPr lang="en-US" sz="14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Tangail</a:t>
            </a:r>
            <a:r>
              <a:rPr lang="en-US" sz="14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6790" y="6678318"/>
            <a:ext cx="78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07" y="957677"/>
            <a:ext cx="391424" cy="1928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8300" y="879025"/>
            <a:ext cx="365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jonakiralo121@gmail.com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67" y="1253847"/>
            <a:ext cx="409164" cy="2140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08300" y="1194999"/>
            <a:ext cx="267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+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8801677048891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58" y="1601866"/>
            <a:ext cx="416049" cy="377596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H="1" flipV="1">
            <a:off x="2588964" y="749148"/>
            <a:ext cx="4065835" cy="2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0297" y="4423279"/>
            <a:ext cx="1509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  <a:latin typeface="Century" panose="02040604050505020304" pitchFamily="18" charset="0"/>
              </a:rPr>
              <a:t>Education</a:t>
            </a:r>
            <a:endParaRPr lang="en-US" sz="2000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5900" y="4823389"/>
            <a:ext cx="20193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4636" y="5043345"/>
            <a:ext cx="2923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SSC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Institute: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Sristy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Academic School,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Tangail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year: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GPA: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5.00 out of 5.00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Board: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Dhaka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8543" y="5043345"/>
            <a:ext cx="34482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Institute: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Mejor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General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Hasan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Adarsha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Tangail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year: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GPA: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4.80 out of 5.00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Board: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Dhaka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4636" y="6419249"/>
            <a:ext cx="3514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B.Sc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 Software Engineering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Institute: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University, Dhaka.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year: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(final semester)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CGPA: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3.91(current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out of 4.00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900" y="2607517"/>
            <a:ext cx="2103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  <a:latin typeface="Century" panose="02040604050505020304" pitchFamily="18" charset="0"/>
              </a:rPr>
              <a:t>Career Objectives</a:t>
            </a:r>
            <a:endParaRPr lang="en-US" sz="2000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3553" y="3320630"/>
            <a:ext cx="20193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4636" y="3539733"/>
            <a:ext cx="635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up my career based on my educational qualification and experience in the field of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engineering. I would like to show my immense aspiration to become a quick learner and to prove myself as a sincere and energetic person through extensive hard working and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58961" y="4313771"/>
            <a:ext cx="632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1891" y="2336038"/>
            <a:ext cx="632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75629" y="7517698"/>
            <a:ext cx="9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  <a:latin typeface="Century" panose="02040604050505020304" pitchFamily="18" charset="0"/>
              </a:rPr>
              <a:t>Skills</a:t>
            </a:r>
            <a:endParaRPr lang="en-US" sz="2000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9021" y="7893595"/>
            <a:ext cx="20193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98037" y="8069800"/>
            <a:ext cx="6264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    : </a:t>
            </a:r>
            <a:r>
              <a:rPr lang="en-US" sz="1200" dirty="0">
                <a:solidFill>
                  <a:srgbClr val="7F7F7F"/>
                </a:solidFill>
                <a:latin typeface="TimesNewRomanPSMT"/>
              </a:rPr>
              <a:t>C, C++, C#, JavaScript.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Technology                   :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(MVC 5, Web API, Core 2.1), Angular4.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333F50"/>
                </a:solidFill>
                <a:latin typeface="TimesNewRomanPS-BoldMT"/>
              </a:rPr>
              <a:t>Software </a:t>
            </a:r>
            <a:r>
              <a:rPr lang="en-US" sz="1200" b="1" dirty="0" smtClean="0">
                <a:solidFill>
                  <a:srgbClr val="333F50"/>
                </a:solidFill>
                <a:latin typeface="TimesNewRomanPS-BoldMT"/>
              </a:rPr>
              <a:t>                          : </a:t>
            </a:r>
            <a:r>
              <a:rPr lang="en-US" sz="1200" dirty="0">
                <a:solidFill>
                  <a:srgbClr val="7F7F7F"/>
                </a:solidFill>
                <a:latin typeface="TimesNewRomanPSMT"/>
              </a:rPr>
              <a:t>Microsoft Office, Microsoft Visual studio, Adobe (Premiere </a:t>
            </a:r>
            <a:r>
              <a:rPr lang="en-US" sz="1200" dirty="0" smtClean="0">
                <a:solidFill>
                  <a:srgbClr val="7F7F7F"/>
                </a:solidFill>
                <a:latin typeface="TimesNewRomanPSMT"/>
              </a:rPr>
              <a:t>		</a:t>
            </a:r>
            <a:r>
              <a:rPr lang="en-US" sz="1200" dirty="0" err="1" smtClean="0">
                <a:solidFill>
                  <a:srgbClr val="7F7F7F"/>
                </a:solidFill>
                <a:latin typeface="TimesNewRomanPSMT"/>
              </a:rPr>
              <a:t>Pro,Photoshop</a:t>
            </a:r>
            <a:r>
              <a:rPr lang="en-US" sz="1200" dirty="0">
                <a:solidFill>
                  <a:srgbClr val="7F7F7F"/>
                </a:solidFill>
                <a:latin typeface="TimesNewRomanPSMT"/>
              </a:rPr>
              <a:t>) cs6</a:t>
            </a:r>
            <a:r>
              <a:rPr lang="en-US" sz="1200" dirty="0"/>
              <a:t> </a:t>
            </a:r>
            <a:r>
              <a:rPr lang="en-US" sz="1200" dirty="0" smtClean="0"/>
              <a:t>.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333F50"/>
                </a:solidFill>
                <a:latin typeface="TimesNewRomanPS-BoldMT"/>
              </a:rPr>
              <a:t>Language Proficiency </a:t>
            </a:r>
            <a:r>
              <a:rPr lang="en-US" sz="1200" b="1" dirty="0" smtClean="0">
                <a:solidFill>
                  <a:srgbClr val="333F50"/>
                </a:solidFill>
                <a:latin typeface="TimesNewRomanPS-BoldMT"/>
              </a:rPr>
              <a:t>    : </a:t>
            </a:r>
            <a:r>
              <a:rPr lang="en-US" sz="1200" dirty="0">
                <a:solidFill>
                  <a:srgbClr val="7F7F7F"/>
                </a:solidFill>
                <a:latin typeface="TimesNewRomanPSMT"/>
              </a:rPr>
              <a:t>English(Fluent), Bengali(Native).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                                      :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ASP.NET MVC.</a:t>
            </a:r>
          </a:p>
          <a:p>
            <a:r>
              <a:rPr lang="nb-NO" sz="1200" b="1" dirty="0">
                <a:solidFill>
                  <a:srgbClr val="333F50"/>
                </a:solidFill>
                <a:latin typeface="TimesNewRomanPS-BoldMT"/>
              </a:rPr>
              <a:t>Database </a:t>
            </a:r>
            <a:r>
              <a:rPr lang="nb-NO" sz="1200" b="1" dirty="0" smtClean="0">
                <a:solidFill>
                  <a:srgbClr val="333F50"/>
                </a:solidFill>
                <a:latin typeface="TimesNewRomanPS-BoldMT"/>
              </a:rPr>
              <a:t>                         : </a:t>
            </a:r>
            <a:r>
              <a:rPr lang="nb-NO" sz="1200" dirty="0">
                <a:solidFill>
                  <a:srgbClr val="7F7F7F"/>
                </a:solidFill>
                <a:latin typeface="TimesNewRomanPSMT"/>
              </a:rPr>
              <a:t>SQL server 2014, Mysql</a:t>
            </a:r>
            <a:r>
              <a:rPr lang="nb-NO" sz="1200" dirty="0"/>
              <a:t> </a:t>
            </a:r>
            <a:endParaRPr lang="nb-NO" sz="1200" dirty="0" smtClean="0"/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Typing speed                        :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 wpm.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42149" y="7462998"/>
            <a:ext cx="632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6540" y="4516146"/>
            <a:ext cx="2108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  <a:latin typeface="Century" panose="02040604050505020304" pitchFamily="18" charset="0"/>
              </a:rPr>
              <a:t>Personal Information</a:t>
            </a:r>
            <a:endParaRPr lang="en-US" sz="2000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00" y="5218594"/>
            <a:ext cx="20193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5900" y="6503870"/>
            <a:ext cx="632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75" y="6531656"/>
            <a:ext cx="1844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  <a:latin typeface="Century" panose="02040604050505020304" pitchFamily="18" charset="0"/>
              </a:rPr>
              <a:t>References</a:t>
            </a:r>
            <a:endParaRPr lang="en-US" sz="2000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99" y="6955681"/>
            <a:ext cx="20193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4534" y="9003350"/>
            <a:ext cx="6194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16735" algn="r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 hereby declare that all the information stated above is 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correct.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53720" y="8604460"/>
            <a:ext cx="632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4534" y="1054395"/>
            <a:ext cx="62794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Organic-shop.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a simple e-commerce application for an imaginary organic shop. It is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with Angular, Firebase and Bootstrap 4 as the final project.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repository: </a:t>
            </a:r>
            <a:r>
              <a:rPr lang="en-US" sz="12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1200" dirty="0" smtClean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github.com/trktuhin/Organic-shop</a:t>
            </a:r>
            <a:endParaRPr lang="en-US" sz="1200" dirty="0" smtClean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 Mess.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 Mess is a web application which helps one to manage members, meals and expenses of a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 who use mess meal system. It is built with </a:t>
            </a:r>
            <a:r>
              <a:rPr lang="en-US" sz="1200" dirty="0" err="1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MVC, Razor view engine and Bootstrap.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you can check the system live at : </a:t>
            </a:r>
            <a:r>
              <a:rPr lang="en-US" sz="12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https://friendsmess.azurewebsites.net</a:t>
            </a:r>
            <a:br>
              <a:rPr lang="en-US" sz="12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repository: </a:t>
            </a:r>
            <a:r>
              <a:rPr lang="en-US" sz="12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200" dirty="0" smtClean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github.com/trktuhin/FriendsMess</a:t>
            </a:r>
            <a:endParaRPr lang="en-US" sz="1200" dirty="0" smtClean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Address Book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helps one to manage his address books. There is different types of books including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family, office etc. Each address book holds a collection of entries including their name, email,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city, contact number and address.. It is built with </a:t>
            </a:r>
            <a:r>
              <a:rPr lang="en-US" sz="1200" dirty="0" err="1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 5, Razor view engine and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Bootstrap.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repository: </a:t>
            </a:r>
            <a:r>
              <a:rPr lang="en-US" sz="12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https://github.com/trktuhin/TheAddressBook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535" y="5403305"/>
            <a:ext cx="6003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Father’s Name : </a:t>
            </a: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200" dirty="0" err="1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Hazrat</a:t>
            </a: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 Khan.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Mother’s Name : </a:t>
            </a: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 Begum.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Nationality : </a:t>
            </a: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Bangladeshi.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Religion : </a:t>
            </a: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Islam.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6981" y="5379240"/>
            <a:ext cx="3429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Birth : </a:t>
            </a: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14th November, 1994.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 : </a:t>
            </a: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Unmarried.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: </a:t>
            </a:r>
            <a: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Male.</a:t>
            </a:r>
            <a:br>
              <a:rPr lang="en-US" sz="12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Group : </a:t>
            </a:r>
            <a:r>
              <a:rPr lang="en-US" sz="1200" dirty="0" smtClean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6535" y="7134006"/>
            <a:ext cx="395925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7F7F"/>
                </a:solidFill>
                <a:latin typeface="TimesNewRomanPS-BoldMT"/>
              </a:rPr>
              <a:t>Asif Khan </a:t>
            </a:r>
            <a:r>
              <a:rPr lang="en-US" sz="1400" b="1" dirty="0" err="1">
                <a:solidFill>
                  <a:srgbClr val="7F7F7F"/>
                </a:solidFill>
                <a:latin typeface="TimesNewRomanPS-BoldMT"/>
              </a:rPr>
              <a:t>Shakir</a:t>
            </a:r>
            <a:r>
              <a:rPr lang="en-US" sz="2000" b="1" dirty="0" smtClean="0">
                <a:solidFill>
                  <a:srgbClr val="7F7F7F"/>
                </a:solidFill>
                <a:latin typeface="TimesNewRomanPS-BoldMT"/>
              </a:rPr>
              <a:t/>
            </a:r>
            <a:br>
              <a:rPr lang="en-US" sz="2000" b="1" dirty="0" smtClean="0">
                <a:solidFill>
                  <a:srgbClr val="7F7F7F"/>
                </a:solidFill>
                <a:latin typeface="TimesNewRomanPS-BoldMT"/>
              </a:rPr>
            </a:br>
            <a:r>
              <a:rPr lang="en-US" sz="1200" dirty="0" smtClean="0">
                <a:solidFill>
                  <a:srgbClr val="000000"/>
                </a:solidFill>
                <a:latin typeface="TimesNewRomanPSMT"/>
              </a:rPr>
              <a:t>Lecturer, dept. of Software Engineering</a:t>
            </a:r>
            <a:br>
              <a:rPr lang="en-US" sz="1200" dirty="0" smtClean="0">
                <a:solidFill>
                  <a:srgbClr val="000000"/>
                </a:solidFill>
                <a:latin typeface="TimesNewRomanPSMT"/>
              </a:rPr>
            </a:br>
            <a:r>
              <a:rPr lang="en-US" sz="1200" dirty="0" smtClean="0">
                <a:solidFill>
                  <a:srgbClr val="000000"/>
                </a:solidFill>
                <a:latin typeface="TimesNewRomanPSMT"/>
              </a:rPr>
              <a:t>Daffodil International University</a:t>
            </a:r>
            <a:br>
              <a:rPr lang="en-US" sz="1200" dirty="0" smtClean="0">
                <a:solidFill>
                  <a:srgbClr val="000000"/>
                </a:solidFill>
                <a:latin typeface="TimesNewRomanPSMT"/>
              </a:rPr>
            </a:br>
            <a:r>
              <a:rPr lang="en-US" sz="1200" dirty="0" smtClean="0">
                <a:solidFill>
                  <a:srgbClr val="000000"/>
                </a:solidFill>
                <a:latin typeface="TimesNewRomanPSMT"/>
              </a:rPr>
              <a:t>Dhaka, Bangladesh.</a:t>
            </a:r>
            <a:br>
              <a:rPr lang="en-US" sz="1200" dirty="0" smtClean="0">
                <a:solidFill>
                  <a:srgbClr val="000000"/>
                </a:solidFill>
                <a:latin typeface="TimesNewRomanPSMT"/>
              </a:rPr>
            </a:br>
            <a:r>
              <a:rPr lang="en-US" sz="1200" dirty="0" smtClean="0">
                <a:solidFill>
                  <a:srgbClr val="000000"/>
                </a:solidFill>
                <a:latin typeface="TimesNewRomanPSMT"/>
              </a:rPr>
              <a:t>Mobile: +8801917607480</a:t>
            </a:r>
            <a:br>
              <a:rPr lang="en-US" sz="1200" dirty="0" smtClean="0">
                <a:solidFill>
                  <a:srgbClr val="000000"/>
                </a:solidFill>
                <a:latin typeface="TimesNewRomanPSMT"/>
              </a:rPr>
            </a:br>
            <a:r>
              <a:rPr lang="en-US" sz="1200" dirty="0" smtClean="0">
                <a:solidFill>
                  <a:srgbClr val="000000"/>
                </a:solidFill>
                <a:latin typeface="TimesNewRomanPSMT"/>
              </a:rPr>
              <a:t>Email: </a:t>
            </a:r>
            <a:r>
              <a:rPr lang="en-US" sz="1200" dirty="0" smtClean="0">
                <a:solidFill>
                  <a:srgbClr val="0563C1"/>
                </a:solidFill>
                <a:latin typeface="ArialMT"/>
                <a:hlinkClick r:id="rId4"/>
              </a:rPr>
              <a:t>asif.swe@diu.edu.bd</a:t>
            </a:r>
            <a:r>
              <a:rPr lang="en-US" sz="1200" dirty="0" smtClean="0">
                <a:hlinkClick r:id="rId4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0337" y="370921"/>
            <a:ext cx="1475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  <a:latin typeface="Century" panose="02040604050505020304" pitchFamily="18" charset="0"/>
              </a:rPr>
              <a:t>Projects</a:t>
            </a:r>
            <a:endParaRPr lang="en-US" sz="2000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6989" y="819009"/>
            <a:ext cx="20193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69957" y="4394943"/>
            <a:ext cx="632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197</Words>
  <Application>Microsoft Office PowerPoint</Application>
  <PresentationFormat>A4 Paper (210x297 mm)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ArialMT</vt:lpstr>
      <vt:lpstr>Calibri</vt:lpstr>
      <vt:lpstr>Calibri Light</vt:lpstr>
      <vt:lpstr>Century</vt:lpstr>
      <vt:lpstr>Times New Roman</vt:lpstr>
      <vt:lpstr>TimesNewRomanPS-BoldMT</vt:lpstr>
      <vt:lpstr>TimesNewRomanPSMT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khan</dc:creator>
  <cp:lastModifiedBy>robin khan</cp:lastModifiedBy>
  <cp:revision>40</cp:revision>
  <dcterms:created xsi:type="dcterms:W3CDTF">2017-10-09T12:00:53Z</dcterms:created>
  <dcterms:modified xsi:type="dcterms:W3CDTF">2018-07-12T09:11:43Z</dcterms:modified>
</cp:coreProperties>
</file>