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2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5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843AB-9670-4808-8F60-E2D0822CB79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31DD66-77C8-4C0B-BA3D-AFFBB545D5DF}">
      <dgm:prSet/>
      <dgm:spPr/>
      <dgm:t>
        <a:bodyPr/>
        <a:lstStyle/>
        <a:p>
          <a:r>
            <a:rPr lang="tr-TR"/>
            <a:t>Bu proje</a:t>
          </a:r>
          <a:r>
            <a:rPr lang="tr-TR" b="0" i="0"/>
            <a:t>, Spring Boot kullanılarak geliştirilmiş bir To-Do List uygulamasıdır. Kullanıcıların görev ekleyebileceği, güncelleyebileceği, silebileceği ve listeleyebileceği bir API sunar.</a:t>
          </a:r>
          <a:endParaRPr lang="en-US"/>
        </a:p>
      </dgm:t>
    </dgm:pt>
    <dgm:pt modelId="{B63C5B98-2BEB-402D-AFED-82F188F617B7}" type="parTrans" cxnId="{64B56942-D5EB-4732-8CF9-4D29E74D10DF}">
      <dgm:prSet/>
      <dgm:spPr/>
      <dgm:t>
        <a:bodyPr/>
        <a:lstStyle/>
        <a:p>
          <a:endParaRPr lang="en-US"/>
        </a:p>
      </dgm:t>
    </dgm:pt>
    <dgm:pt modelId="{77FB7752-E852-4A2C-B04F-D4E04D8E6B5C}" type="sibTrans" cxnId="{64B56942-D5EB-4732-8CF9-4D29E74D10DF}">
      <dgm:prSet/>
      <dgm:spPr/>
      <dgm:t>
        <a:bodyPr/>
        <a:lstStyle/>
        <a:p>
          <a:endParaRPr lang="en-US"/>
        </a:p>
      </dgm:t>
    </dgm:pt>
    <dgm:pt modelId="{3D7E3754-0EBA-4D8F-B526-13BC3EF8DFD8}">
      <dgm:prSet/>
      <dgm:spPr/>
      <dgm:t>
        <a:bodyPr/>
        <a:lstStyle/>
        <a:p>
          <a:r>
            <a:rPr lang="tr-TR"/>
            <a:t>PostgreSQL ve Docker entegrasyonu bulunmaktadır.</a:t>
          </a:r>
          <a:endParaRPr lang="en-US"/>
        </a:p>
      </dgm:t>
    </dgm:pt>
    <dgm:pt modelId="{032230A1-6B21-4A46-AFF4-29309B11563A}" type="parTrans" cxnId="{A0C4E956-CDEA-49A2-8495-691E12C81E7D}">
      <dgm:prSet/>
      <dgm:spPr/>
      <dgm:t>
        <a:bodyPr/>
        <a:lstStyle/>
        <a:p>
          <a:endParaRPr lang="en-US"/>
        </a:p>
      </dgm:t>
    </dgm:pt>
    <dgm:pt modelId="{8195142C-3FD9-47C9-8187-858EB78A4C54}" type="sibTrans" cxnId="{A0C4E956-CDEA-49A2-8495-691E12C81E7D}">
      <dgm:prSet/>
      <dgm:spPr/>
      <dgm:t>
        <a:bodyPr/>
        <a:lstStyle/>
        <a:p>
          <a:endParaRPr lang="en-US"/>
        </a:p>
      </dgm:t>
    </dgm:pt>
    <dgm:pt modelId="{78F8366E-9399-4E4C-8CD0-D9B1AB789700}" type="pres">
      <dgm:prSet presAssocID="{66C843AB-9670-4808-8F60-E2D0822CB7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1A6C40-2CFB-4043-815A-8D9CBE60CCE5}" type="pres">
      <dgm:prSet presAssocID="{D931DD66-77C8-4C0B-BA3D-AFFBB545D5DF}" presName="hierRoot1" presStyleCnt="0"/>
      <dgm:spPr/>
    </dgm:pt>
    <dgm:pt modelId="{87A7DD66-2EFF-40D2-BFAA-C4ADEC827458}" type="pres">
      <dgm:prSet presAssocID="{D931DD66-77C8-4C0B-BA3D-AFFBB545D5DF}" presName="composite" presStyleCnt="0"/>
      <dgm:spPr/>
    </dgm:pt>
    <dgm:pt modelId="{64141138-F62F-4D97-8510-87B7B0CC1A03}" type="pres">
      <dgm:prSet presAssocID="{D931DD66-77C8-4C0B-BA3D-AFFBB545D5DF}" presName="background" presStyleLbl="node0" presStyleIdx="0" presStyleCnt="2"/>
      <dgm:spPr/>
    </dgm:pt>
    <dgm:pt modelId="{36621873-BF00-4DF6-BA91-54B5DE2252A1}" type="pres">
      <dgm:prSet presAssocID="{D931DD66-77C8-4C0B-BA3D-AFFBB545D5DF}" presName="text" presStyleLbl="fgAcc0" presStyleIdx="0" presStyleCnt="2">
        <dgm:presLayoutVars>
          <dgm:chPref val="3"/>
        </dgm:presLayoutVars>
      </dgm:prSet>
      <dgm:spPr/>
    </dgm:pt>
    <dgm:pt modelId="{6F822B5E-0F96-4B2E-ADCC-121515D1292C}" type="pres">
      <dgm:prSet presAssocID="{D931DD66-77C8-4C0B-BA3D-AFFBB545D5DF}" presName="hierChild2" presStyleCnt="0"/>
      <dgm:spPr/>
    </dgm:pt>
    <dgm:pt modelId="{7386AAF3-AD8E-4F17-B414-946736495667}" type="pres">
      <dgm:prSet presAssocID="{3D7E3754-0EBA-4D8F-B526-13BC3EF8DFD8}" presName="hierRoot1" presStyleCnt="0"/>
      <dgm:spPr/>
    </dgm:pt>
    <dgm:pt modelId="{17138A2B-4F1F-469A-A712-C0E693FAFE3E}" type="pres">
      <dgm:prSet presAssocID="{3D7E3754-0EBA-4D8F-B526-13BC3EF8DFD8}" presName="composite" presStyleCnt="0"/>
      <dgm:spPr/>
    </dgm:pt>
    <dgm:pt modelId="{17FB1607-FBE7-4275-B203-EE6893FA646C}" type="pres">
      <dgm:prSet presAssocID="{3D7E3754-0EBA-4D8F-B526-13BC3EF8DFD8}" presName="background" presStyleLbl="node0" presStyleIdx="1" presStyleCnt="2"/>
      <dgm:spPr/>
    </dgm:pt>
    <dgm:pt modelId="{644E08D6-C090-42F3-B160-3109C523924A}" type="pres">
      <dgm:prSet presAssocID="{3D7E3754-0EBA-4D8F-B526-13BC3EF8DFD8}" presName="text" presStyleLbl="fgAcc0" presStyleIdx="1" presStyleCnt="2">
        <dgm:presLayoutVars>
          <dgm:chPref val="3"/>
        </dgm:presLayoutVars>
      </dgm:prSet>
      <dgm:spPr/>
    </dgm:pt>
    <dgm:pt modelId="{0F730D6A-5666-4921-A666-4FCE7A8E93D5}" type="pres">
      <dgm:prSet presAssocID="{3D7E3754-0EBA-4D8F-B526-13BC3EF8DFD8}" presName="hierChild2" presStyleCnt="0"/>
      <dgm:spPr/>
    </dgm:pt>
  </dgm:ptLst>
  <dgm:cxnLst>
    <dgm:cxn modelId="{E1716F0F-60BF-4433-9266-C5534FC4CA3B}" type="presOf" srcId="{D931DD66-77C8-4C0B-BA3D-AFFBB545D5DF}" destId="{36621873-BF00-4DF6-BA91-54B5DE2252A1}" srcOrd="0" destOrd="0" presId="urn:microsoft.com/office/officeart/2005/8/layout/hierarchy1"/>
    <dgm:cxn modelId="{C3B9EE33-94DF-4F73-BD47-F8A57B1D7006}" type="presOf" srcId="{66C843AB-9670-4808-8F60-E2D0822CB79D}" destId="{78F8366E-9399-4E4C-8CD0-D9B1AB789700}" srcOrd="0" destOrd="0" presId="urn:microsoft.com/office/officeart/2005/8/layout/hierarchy1"/>
    <dgm:cxn modelId="{64B56942-D5EB-4732-8CF9-4D29E74D10DF}" srcId="{66C843AB-9670-4808-8F60-E2D0822CB79D}" destId="{D931DD66-77C8-4C0B-BA3D-AFFBB545D5DF}" srcOrd="0" destOrd="0" parTransId="{B63C5B98-2BEB-402D-AFED-82F188F617B7}" sibTransId="{77FB7752-E852-4A2C-B04F-D4E04D8E6B5C}"/>
    <dgm:cxn modelId="{F6C1F14C-9234-44BE-BBD0-05068DFD4CFF}" type="presOf" srcId="{3D7E3754-0EBA-4D8F-B526-13BC3EF8DFD8}" destId="{644E08D6-C090-42F3-B160-3109C523924A}" srcOrd="0" destOrd="0" presId="urn:microsoft.com/office/officeart/2005/8/layout/hierarchy1"/>
    <dgm:cxn modelId="{A0C4E956-CDEA-49A2-8495-691E12C81E7D}" srcId="{66C843AB-9670-4808-8F60-E2D0822CB79D}" destId="{3D7E3754-0EBA-4D8F-B526-13BC3EF8DFD8}" srcOrd="1" destOrd="0" parTransId="{032230A1-6B21-4A46-AFF4-29309B11563A}" sibTransId="{8195142C-3FD9-47C9-8187-858EB78A4C54}"/>
    <dgm:cxn modelId="{C7D2CA98-721A-4CC7-A445-42F136C0AF1E}" type="presParOf" srcId="{78F8366E-9399-4E4C-8CD0-D9B1AB789700}" destId="{EE1A6C40-2CFB-4043-815A-8D9CBE60CCE5}" srcOrd="0" destOrd="0" presId="urn:microsoft.com/office/officeart/2005/8/layout/hierarchy1"/>
    <dgm:cxn modelId="{DA107AAD-F651-48E8-9052-A02CBDA9B184}" type="presParOf" srcId="{EE1A6C40-2CFB-4043-815A-8D9CBE60CCE5}" destId="{87A7DD66-2EFF-40D2-BFAA-C4ADEC827458}" srcOrd="0" destOrd="0" presId="urn:microsoft.com/office/officeart/2005/8/layout/hierarchy1"/>
    <dgm:cxn modelId="{DA110020-1F0E-4064-903D-BDEB9F7B03F8}" type="presParOf" srcId="{87A7DD66-2EFF-40D2-BFAA-C4ADEC827458}" destId="{64141138-F62F-4D97-8510-87B7B0CC1A03}" srcOrd="0" destOrd="0" presId="urn:microsoft.com/office/officeart/2005/8/layout/hierarchy1"/>
    <dgm:cxn modelId="{F4CF196A-2CFB-44CF-8EEC-BD85662622AF}" type="presParOf" srcId="{87A7DD66-2EFF-40D2-BFAA-C4ADEC827458}" destId="{36621873-BF00-4DF6-BA91-54B5DE2252A1}" srcOrd="1" destOrd="0" presId="urn:microsoft.com/office/officeart/2005/8/layout/hierarchy1"/>
    <dgm:cxn modelId="{4628666B-CC05-4D1B-A4CF-743664277582}" type="presParOf" srcId="{EE1A6C40-2CFB-4043-815A-8D9CBE60CCE5}" destId="{6F822B5E-0F96-4B2E-ADCC-121515D1292C}" srcOrd="1" destOrd="0" presId="urn:microsoft.com/office/officeart/2005/8/layout/hierarchy1"/>
    <dgm:cxn modelId="{DB281629-BEAF-478F-B548-730841B15DAD}" type="presParOf" srcId="{78F8366E-9399-4E4C-8CD0-D9B1AB789700}" destId="{7386AAF3-AD8E-4F17-B414-946736495667}" srcOrd="1" destOrd="0" presId="urn:microsoft.com/office/officeart/2005/8/layout/hierarchy1"/>
    <dgm:cxn modelId="{056C60ED-6379-4315-B834-5BD1A418AE18}" type="presParOf" srcId="{7386AAF3-AD8E-4F17-B414-946736495667}" destId="{17138A2B-4F1F-469A-A712-C0E693FAFE3E}" srcOrd="0" destOrd="0" presId="urn:microsoft.com/office/officeart/2005/8/layout/hierarchy1"/>
    <dgm:cxn modelId="{92C940D7-4D1E-406E-A4C5-9A142167EA72}" type="presParOf" srcId="{17138A2B-4F1F-469A-A712-C0E693FAFE3E}" destId="{17FB1607-FBE7-4275-B203-EE6893FA646C}" srcOrd="0" destOrd="0" presId="urn:microsoft.com/office/officeart/2005/8/layout/hierarchy1"/>
    <dgm:cxn modelId="{0949A5AB-D10A-4EF1-989C-537A8FE4FE46}" type="presParOf" srcId="{17138A2B-4F1F-469A-A712-C0E693FAFE3E}" destId="{644E08D6-C090-42F3-B160-3109C523924A}" srcOrd="1" destOrd="0" presId="urn:microsoft.com/office/officeart/2005/8/layout/hierarchy1"/>
    <dgm:cxn modelId="{8ACCFB92-8622-4A23-94B3-F4EF113E74CA}" type="presParOf" srcId="{7386AAF3-AD8E-4F17-B414-946736495667}" destId="{0F730D6A-5666-4921-A666-4FCE7A8E93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595FD-870C-4022-9775-C172A1F294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CC8E8-41CC-4379-8ACD-987761102F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Backend: Java 17, Spring Boot, Spring Data</a:t>
          </a:r>
          <a:r>
            <a:rPr lang="tr-TR"/>
            <a:t> </a:t>
          </a:r>
          <a:r>
            <a:rPr lang="en-US"/>
            <a:t>JPA</a:t>
          </a:r>
          <a:r>
            <a:rPr lang="tr-TR"/>
            <a:t>, Lombok</a:t>
          </a:r>
          <a:endParaRPr lang="en-US"/>
        </a:p>
      </dgm:t>
    </dgm:pt>
    <dgm:pt modelId="{4A6B91B5-A411-48B2-8AE4-37AB49AFDEE2}" type="parTrans" cxnId="{25867BE2-3025-49CB-B3B3-5199CD1265E2}">
      <dgm:prSet/>
      <dgm:spPr/>
      <dgm:t>
        <a:bodyPr/>
        <a:lstStyle/>
        <a:p>
          <a:endParaRPr lang="en-US"/>
        </a:p>
      </dgm:t>
    </dgm:pt>
    <dgm:pt modelId="{5F2E081D-0FB8-4E3D-9760-B24D02E89CB5}" type="sibTrans" cxnId="{25867BE2-3025-49CB-B3B3-5199CD1265E2}">
      <dgm:prSet/>
      <dgm:spPr/>
      <dgm:t>
        <a:bodyPr/>
        <a:lstStyle/>
        <a:p>
          <a:endParaRPr lang="en-US"/>
        </a:p>
      </dgm:t>
    </dgm:pt>
    <dgm:pt modelId="{B404ECF8-3228-4373-A9B2-23168E5FA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Veritabanı: PostgreSQL</a:t>
          </a:r>
        </a:p>
      </dgm:t>
    </dgm:pt>
    <dgm:pt modelId="{2015D774-7A0F-44B1-A774-30C6AC94892B}" type="parTrans" cxnId="{918F0FC4-3528-4DB1-9298-F60DF3C71494}">
      <dgm:prSet/>
      <dgm:spPr/>
      <dgm:t>
        <a:bodyPr/>
        <a:lstStyle/>
        <a:p>
          <a:endParaRPr lang="en-US"/>
        </a:p>
      </dgm:t>
    </dgm:pt>
    <dgm:pt modelId="{F5785418-7922-407A-8CB4-6BA4249A6870}" type="sibTrans" cxnId="{918F0FC4-3528-4DB1-9298-F60DF3C71494}">
      <dgm:prSet/>
      <dgm:spPr/>
      <dgm:t>
        <a:bodyPr/>
        <a:lstStyle/>
        <a:p>
          <a:endParaRPr lang="en-US"/>
        </a:p>
      </dgm:t>
    </dgm:pt>
    <dgm:pt modelId="{1F1346D8-AFAE-41B3-AADE-83024A0AA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Araçlar: </a:t>
          </a:r>
          <a:r>
            <a:rPr lang="tr-TR"/>
            <a:t>Spring Tool Suite</a:t>
          </a:r>
          <a:r>
            <a:rPr lang="en-US"/>
            <a:t>,</a:t>
          </a:r>
          <a:r>
            <a:rPr lang="tr-TR"/>
            <a:t> pgAdmin,</a:t>
          </a:r>
          <a:r>
            <a:rPr lang="en-US"/>
            <a:t> Postman, Docker</a:t>
          </a:r>
        </a:p>
      </dgm:t>
    </dgm:pt>
    <dgm:pt modelId="{47749B81-10BE-4784-9E20-C658AA6D1A1A}" type="parTrans" cxnId="{38C1A1C3-74AB-44E9-BB95-49B65705B69A}">
      <dgm:prSet/>
      <dgm:spPr/>
      <dgm:t>
        <a:bodyPr/>
        <a:lstStyle/>
        <a:p>
          <a:endParaRPr lang="en-US"/>
        </a:p>
      </dgm:t>
    </dgm:pt>
    <dgm:pt modelId="{73C05B4D-0864-4B4A-B2D8-32B955C1A56A}" type="sibTrans" cxnId="{38C1A1C3-74AB-44E9-BB95-49B65705B69A}">
      <dgm:prSet/>
      <dgm:spPr/>
      <dgm:t>
        <a:bodyPr/>
        <a:lstStyle/>
        <a:p>
          <a:endParaRPr lang="en-US"/>
        </a:p>
      </dgm:t>
    </dgm:pt>
    <dgm:pt modelId="{41B79A38-0C7C-4D13-8DB2-640B83ECB496}" type="pres">
      <dgm:prSet presAssocID="{77F595FD-870C-4022-9775-C172A1F294B8}" presName="root" presStyleCnt="0">
        <dgm:presLayoutVars>
          <dgm:dir/>
          <dgm:resizeHandles val="exact"/>
        </dgm:presLayoutVars>
      </dgm:prSet>
      <dgm:spPr/>
    </dgm:pt>
    <dgm:pt modelId="{086D126D-F8B1-4D6C-A261-42F360398A4B}" type="pres">
      <dgm:prSet presAssocID="{9FECC8E8-41CC-4379-8ACD-987761102F67}" presName="compNode" presStyleCnt="0"/>
      <dgm:spPr/>
    </dgm:pt>
    <dgm:pt modelId="{A794D5DE-7A60-4594-A4DC-D3FCAC821C81}" type="pres">
      <dgm:prSet presAssocID="{9FECC8E8-41CC-4379-8ACD-987761102F67}" presName="bgRect" presStyleLbl="bgShp" presStyleIdx="0" presStyleCnt="3"/>
      <dgm:spPr/>
    </dgm:pt>
    <dgm:pt modelId="{127B99CC-5491-4187-9A79-E056BFABA01A}" type="pres">
      <dgm:prSet presAssocID="{9FECC8E8-41CC-4379-8ACD-987761102F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cı"/>
        </a:ext>
      </dgm:extLst>
    </dgm:pt>
    <dgm:pt modelId="{B07D4B16-854C-4FD1-86EF-268A6E2356D0}" type="pres">
      <dgm:prSet presAssocID="{9FECC8E8-41CC-4379-8ACD-987761102F67}" presName="spaceRect" presStyleCnt="0"/>
      <dgm:spPr/>
    </dgm:pt>
    <dgm:pt modelId="{D0B9D044-B8ED-45A7-93C9-F799362C1E27}" type="pres">
      <dgm:prSet presAssocID="{9FECC8E8-41CC-4379-8ACD-987761102F67}" presName="parTx" presStyleLbl="revTx" presStyleIdx="0" presStyleCnt="3">
        <dgm:presLayoutVars>
          <dgm:chMax val="0"/>
          <dgm:chPref val="0"/>
        </dgm:presLayoutVars>
      </dgm:prSet>
      <dgm:spPr/>
    </dgm:pt>
    <dgm:pt modelId="{48822A50-A029-4D4A-8D7F-9CFC7220F966}" type="pres">
      <dgm:prSet presAssocID="{5F2E081D-0FB8-4E3D-9760-B24D02E89CB5}" presName="sibTrans" presStyleCnt="0"/>
      <dgm:spPr/>
    </dgm:pt>
    <dgm:pt modelId="{81E5929F-3266-4225-A3D0-C74CF99DC8DD}" type="pres">
      <dgm:prSet presAssocID="{B404ECF8-3228-4373-A9B2-23168E5FA3BC}" presName="compNode" presStyleCnt="0"/>
      <dgm:spPr/>
    </dgm:pt>
    <dgm:pt modelId="{50182F1A-7A0D-45A4-AB87-F45FCBB840AB}" type="pres">
      <dgm:prSet presAssocID="{B404ECF8-3228-4373-A9B2-23168E5FA3BC}" presName="bgRect" presStyleLbl="bgShp" presStyleIdx="1" presStyleCnt="3"/>
      <dgm:spPr/>
    </dgm:pt>
    <dgm:pt modelId="{2E50140C-B378-4A7C-8454-339E615C0401}" type="pres">
      <dgm:prSet presAssocID="{B404ECF8-3228-4373-A9B2-23168E5FA3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74B0EA3D-B42C-4BC5-BC7A-39AED0666B85}" type="pres">
      <dgm:prSet presAssocID="{B404ECF8-3228-4373-A9B2-23168E5FA3BC}" presName="spaceRect" presStyleCnt="0"/>
      <dgm:spPr/>
    </dgm:pt>
    <dgm:pt modelId="{783F01CD-8ED4-41D9-9750-EE2787D22FF4}" type="pres">
      <dgm:prSet presAssocID="{B404ECF8-3228-4373-A9B2-23168E5FA3BC}" presName="parTx" presStyleLbl="revTx" presStyleIdx="1" presStyleCnt="3">
        <dgm:presLayoutVars>
          <dgm:chMax val="0"/>
          <dgm:chPref val="0"/>
        </dgm:presLayoutVars>
      </dgm:prSet>
      <dgm:spPr/>
    </dgm:pt>
    <dgm:pt modelId="{10496425-9847-4736-A949-F8DD09B2B5E6}" type="pres">
      <dgm:prSet presAssocID="{F5785418-7922-407A-8CB4-6BA4249A6870}" presName="sibTrans" presStyleCnt="0"/>
      <dgm:spPr/>
    </dgm:pt>
    <dgm:pt modelId="{992F2D6C-7361-44D6-9E38-329B87E2F36D}" type="pres">
      <dgm:prSet presAssocID="{1F1346D8-AFAE-41B3-AADE-83024A0AA73A}" presName="compNode" presStyleCnt="0"/>
      <dgm:spPr/>
    </dgm:pt>
    <dgm:pt modelId="{4FC0609D-1E49-4A81-8ACA-5A5693993E59}" type="pres">
      <dgm:prSet presAssocID="{1F1346D8-AFAE-41B3-AADE-83024A0AA73A}" presName="bgRect" presStyleLbl="bgShp" presStyleIdx="2" presStyleCnt="3"/>
      <dgm:spPr/>
    </dgm:pt>
    <dgm:pt modelId="{013CF08F-FE79-458A-B66B-68DEE6CE5206}" type="pres">
      <dgm:prSet presAssocID="{1F1346D8-AFAE-41B3-AADE-83024A0A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açlar"/>
        </a:ext>
      </dgm:extLst>
    </dgm:pt>
    <dgm:pt modelId="{021D8327-45BE-45AC-BB86-E1B65A8059D7}" type="pres">
      <dgm:prSet presAssocID="{1F1346D8-AFAE-41B3-AADE-83024A0AA73A}" presName="spaceRect" presStyleCnt="0"/>
      <dgm:spPr/>
    </dgm:pt>
    <dgm:pt modelId="{5DAC1903-1089-4E1B-B649-55DB3D342A7B}" type="pres">
      <dgm:prSet presAssocID="{1F1346D8-AFAE-41B3-AADE-83024A0AA7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01CE2C-29B2-45A2-94DE-C9A545E30CCA}" type="presOf" srcId="{77F595FD-870C-4022-9775-C172A1F294B8}" destId="{41B79A38-0C7C-4D13-8DB2-640B83ECB496}" srcOrd="0" destOrd="0" presId="urn:microsoft.com/office/officeart/2018/2/layout/IconVerticalSolidList"/>
    <dgm:cxn modelId="{0B0D8742-A2B5-4BEB-A7FC-05FEC909695D}" type="presOf" srcId="{B404ECF8-3228-4373-A9B2-23168E5FA3BC}" destId="{783F01CD-8ED4-41D9-9750-EE2787D22FF4}" srcOrd="0" destOrd="0" presId="urn:microsoft.com/office/officeart/2018/2/layout/IconVerticalSolidList"/>
    <dgm:cxn modelId="{50DCB08D-6F22-4656-BA4D-D6F549CEA2FF}" type="presOf" srcId="{1F1346D8-AFAE-41B3-AADE-83024A0AA73A}" destId="{5DAC1903-1089-4E1B-B649-55DB3D342A7B}" srcOrd="0" destOrd="0" presId="urn:microsoft.com/office/officeart/2018/2/layout/IconVerticalSolidList"/>
    <dgm:cxn modelId="{38C1A1C3-74AB-44E9-BB95-49B65705B69A}" srcId="{77F595FD-870C-4022-9775-C172A1F294B8}" destId="{1F1346D8-AFAE-41B3-AADE-83024A0AA73A}" srcOrd="2" destOrd="0" parTransId="{47749B81-10BE-4784-9E20-C658AA6D1A1A}" sibTransId="{73C05B4D-0864-4B4A-B2D8-32B955C1A56A}"/>
    <dgm:cxn modelId="{918F0FC4-3528-4DB1-9298-F60DF3C71494}" srcId="{77F595FD-870C-4022-9775-C172A1F294B8}" destId="{B404ECF8-3228-4373-A9B2-23168E5FA3BC}" srcOrd="1" destOrd="0" parTransId="{2015D774-7A0F-44B1-A774-30C6AC94892B}" sibTransId="{F5785418-7922-407A-8CB4-6BA4249A6870}"/>
    <dgm:cxn modelId="{25867BE2-3025-49CB-B3B3-5199CD1265E2}" srcId="{77F595FD-870C-4022-9775-C172A1F294B8}" destId="{9FECC8E8-41CC-4379-8ACD-987761102F67}" srcOrd="0" destOrd="0" parTransId="{4A6B91B5-A411-48B2-8AE4-37AB49AFDEE2}" sibTransId="{5F2E081D-0FB8-4E3D-9760-B24D02E89CB5}"/>
    <dgm:cxn modelId="{B412FEF2-0857-47DC-B9A0-AB1E8E940720}" type="presOf" srcId="{9FECC8E8-41CC-4379-8ACD-987761102F67}" destId="{D0B9D044-B8ED-45A7-93C9-F799362C1E27}" srcOrd="0" destOrd="0" presId="urn:microsoft.com/office/officeart/2018/2/layout/IconVerticalSolidList"/>
    <dgm:cxn modelId="{1CC95D61-353D-4C16-84F7-B2EF651DF84B}" type="presParOf" srcId="{41B79A38-0C7C-4D13-8DB2-640B83ECB496}" destId="{086D126D-F8B1-4D6C-A261-42F360398A4B}" srcOrd="0" destOrd="0" presId="urn:microsoft.com/office/officeart/2018/2/layout/IconVerticalSolidList"/>
    <dgm:cxn modelId="{68B81934-09E6-4585-B539-6E8F313C7999}" type="presParOf" srcId="{086D126D-F8B1-4D6C-A261-42F360398A4B}" destId="{A794D5DE-7A60-4594-A4DC-D3FCAC821C81}" srcOrd="0" destOrd="0" presId="urn:microsoft.com/office/officeart/2018/2/layout/IconVerticalSolidList"/>
    <dgm:cxn modelId="{BDDA51C5-5038-44DA-8BA3-88CD93EFE133}" type="presParOf" srcId="{086D126D-F8B1-4D6C-A261-42F360398A4B}" destId="{127B99CC-5491-4187-9A79-E056BFABA01A}" srcOrd="1" destOrd="0" presId="urn:microsoft.com/office/officeart/2018/2/layout/IconVerticalSolidList"/>
    <dgm:cxn modelId="{945349B7-C35E-43B2-B166-0F96C48DB508}" type="presParOf" srcId="{086D126D-F8B1-4D6C-A261-42F360398A4B}" destId="{B07D4B16-854C-4FD1-86EF-268A6E2356D0}" srcOrd="2" destOrd="0" presId="urn:microsoft.com/office/officeart/2018/2/layout/IconVerticalSolidList"/>
    <dgm:cxn modelId="{76EA2D7F-89AC-4777-B350-325B58F5C275}" type="presParOf" srcId="{086D126D-F8B1-4D6C-A261-42F360398A4B}" destId="{D0B9D044-B8ED-45A7-93C9-F799362C1E27}" srcOrd="3" destOrd="0" presId="urn:microsoft.com/office/officeart/2018/2/layout/IconVerticalSolidList"/>
    <dgm:cxn modelId="{9EF6B422-200E-499E-896D-17293C37E807}" type="presParOf" srcId="{41B79A38-0C7C-4D13-8DB2-640B83ECB496}" destId="{48822A50-A029-4D4A-8D7F-9CFC7220F966}" srcOrd="1" destOrd="0" presId="urn:microsoft.com/office/officeart/2018/2/layout/IconVerticalSolidList"/>
    <dgm:cxn modelId="{9438D815-AD56-4CD7-AB06-3D59E747A130}" type="presParOf" srcId="{41B79A38-0C7C-4D13-8DB2-640B83ECB496}" destId="{81E5929F-3266-4225-A3D0-C74CF99DC8DD}" srcOrd="2" destOrd="0" presId="urn:microsoft.com/office/officeart/2018/2/layout/IconVerticalSolidList"/>
    <dgm:cxn modelId="{FF4BA3E1-8ED2-476C-AD06-DF5B624B4AB5}" type="presParOf" srcId="{81E5929F-3266-4225-A3D0-C74CF99DC8DD}" destId="{50182F1A-7A0D-45A4-AB87-F45FCBB840AB}" srcOrd="0" destOrd="0" presId="urn:microsoft.com/office/officeart/2018/2/layout/IconVerticalSolidList"/>
    <dgm:cxn modelId="{DD34AE2A-38DA-4F92-811F-95E8F7B93CD3}" type="presParOf" srcId="{81E5929F-3266-4225-A3D0-C74CF99DC8DD}" destId="{2E50140C-B378-4A7C-8454-339E615C0401}" srcOrd="1" destOrd="0" presId="urn:microsoft.com/office/officeart/2018/2/layout/IconVerticalSolidList"/>
    <dgm:cxn modelId="{E5C7DBDF-9DF6-41F0-B11D-4DA54FBB273C}" type="presParOf" srcId="{81E5929F-3266-4225-A3D0-C74CF99DC8DD}" destId="{74B0EA3D-B42C-4BC5-BC7A-39AED0666B85}" srcOrd="2" destOrd="0" presId="urn:microsoft.com/office/officeart/2018/2/layout/IconVerticalSolidList"/>
    <dgm:cxn modelId="{EF1C1F85-6180-4303-A11B-8CE3D356E72C}" type="presParOf" srcId="{81E5929F-3266-4225-A3D0-C74CF99DC8DD}" destId="{783F01CD-8ED4-41D9-9750-EE2787D22FF4}" srcOrd="3" destOrd="0" presId="urn:microsoft.com/office/officeart/2018/2/layout/IconVerticalSolidList"/>
    <dgm:cxn modelId="{1677FB62-0593-41ED-B890-769F6B42D69A}" type="presParOf" srcId="{41B79A38-0C7C-4D13-8DB2-640B83ECB496}" destId="{10496425-9847-4736-A949-F8DD09B2B5E6}" srcOrd="3" destOrd="0" presId="urn:microsoft.com/office/officeart/2018/2/layout/IconVerticalSolidList"/>
    <dgm:cxn modelId="{10B559C9-566C-4B1E-A80A-78F273E44068}" type="presParOf" srcId="{41B79A38-0C7C-4D13-8DB2-640B83ECB496}" destId="{992F2D6C-7361-44D6-9E38-329B87E2F36D}" srcOrd="4" destOrd="0" presId="urn:microsoft.com/office/officeart/2018/2/layout/IconVerticalSolidList"/>
    <dgm:cxn modelId="{16281B4B-3971-4CE8-AAFC-98B011695DAD}" type="presParOf" srcId="{992F2D6C-7361-44D6-9E38-329B87E2F36D}" destId="{4FC0609D-1E49-4A81-8ACA-5A5693993E59}" srcOrd="0" destOrd="0" presId="urn:microsoft.com/office/officeart/2018/2/layout/IconVerticalSolidList"/>
    <dgm:cxn modelId="{62B5961F-91A6-4A0C-9B87-C8724CA311C1}" type="presParOf" srcId="{992F2D6C-7361-44D6-9E38-329B87E2F36D}" destId="{013CF08F-FE79-458A-B66B-68DEE6CE5206}" srcOrd="1" destOrd="0" presId="urn:microsoft.com/office/officeart/2018/2/layout/IconVerticalSolidList"/>
    <dgm:cxn modelId="{CD8E74F5-7930-4157-B707-3B39F6A4B0D8}" type="presParOf" srcId="{992F2D6C-7361-44D6-9E38-329B87E2F36D}" destId="{021D8327-45BE-45AC-BB86-E1B65A8059D7}" srcOrd="2" destOrd="0" presId="urn:microsoft.com/office/officeart/2018/2/layout/IconVerticalSolidList"/>
    <dgm:cxn modelId="{92041E2A-F8ED-4C84-A4D7-417956F77E66}" type="presParOf" srcId="{992F2D6C-7361-44D6-9E38-329B87E2F36D}" destId="{5DAC1903-1089-4E1B-B649-55DB3D342A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575D-A9FC-4A61-B932-ACDC8B2823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EB3C7-04BB-48AE-9904-7404CE3EE69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i="0" baseline="0"/>
            <a:t>Dockerfile:</a:t>
          </a:r>
          <a:r>
            <a:rPr lang="tr-TR" b="0" i="0" baseline="0"/>
            <a:t> Uygulamanın imajını oluşturur.</a:t>
          </a:r>
          <a:endParaRPr lang="en-US"/>
        </a:p>
      </dgm:t>
    </dgm:pt>
    <dgm:pt modelId="{8C2D8A79-4944-4041-A7CD-55FA72796AA4}" type="parTrans" cxnId="{A26D63C2-18C9-4A64-8982-31EBA2C24A49}">
      <dgm:prSet/>
      <dgm:spPr/>
      <dgm:t>
        <a:bodyPr/>
        <a:lstStyle/>
        <a:p>
          <a:endParaRPr lang="en-US"/>
        </a:p>
      </dgm:t>
    </dgm:pt>
    <dgm:pt modelId="{81DC842C-32D2-415B-AEE5-352BA204A17E}" type="sibTrans" cxnId="{A26D63C2-18C9-4A64-8982-31EBA2C24A49}">
      <dgm:prSet/>
      <dgm:spPr/>
      <dgm:t>
        <a:bodyPr/>
        <a:lstStyle/>
        <a:p>
          <a:endParaRPr lang="en-US"/>
        </a:p>
      </dgm:t>
    </dgm:pt>
    <dgm:pt modelId="{8BF867E3-A603-49C4-A682-FD9DAEF8B90F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i="0" baseline="0"/>
            <a:t>docker-compose.yml:</a:t>
          </a:r>
          <a:r>
            <a:rPr lang="tr-TR" b="0" i="0" baseline="0"/>
            <a:t> PostgreSQL ve uygulamayı birlikte çalıştırır.</a:t>
          </a:r>
          <a:endParaRPr lang="en-US"/>
        </a:p>
      </dgm:t>
    </dgm:pt>
    <dgm:pt modelId="{B56039E4-27D4-4FB1-9372-4CFFDBE4259E}" type="parTrans" cxnId="{2F52D7EC-F4D4-4AF5-8EC8-C84FE182692F}">
      <dgm:prSet/>
      <dgm:spPr/>
      <dgm:t>
        <a:bodyPr/>
        <a:lstStyle/>
        <a:p>
          <a:endParaRPr lang="en-US"/>
        </a:p>
      </dgm:t>
    </dgm:pt>
    <dgm:pt modelId="{841F0EB9-A68D-4B52-917B-E8EC91D4676E}" type="sibTrans" cxnId="{2F52D7EC-F4D4-4AF5-8EC8-C84FE182692F}">
      <dgm:prSet/>
      <dgm:spPr/>
      <dgm:t>
        <a:bodyPr/>
        <a:lstStyle/>
        <a:p>
          <a:endParaRPr lang="en-US"/>
        </a:p>
      </dgm:t>
    </dgm:pt>
    <dgm:pt modelId="{168C50DF-1644-4308-A9D7-4CC6BB50635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 baseline="0" dirty="0" err="1"/>
            <a:t>docker-compose</a:t>
          </a:r>
          <a:r>
            <a:rPr lang="tr-TR" b="0" i="0" baseline="0" dirty="0"/>
            <a:t> </a:t>
          </a:r>
          <a:r>
            <a:rPr lang="tr-TR" b="0" i="0" baseline="0" dirty="0" err="1"/>
            <a:t>up</a:t>
          </a:r>
          <a:r>
            <a:rPr lang="tr-TR" b="0" i="0" baseline="0" dirty="0"/>
            <a:t>  komutuyla proje kolayca çalıştırılabilir. </a:t>
          </a:r>
          <a:endParaRPr lang="en-US" dirty="0"/>
        </a:p>
      </dgm:t>
    </dgm:pt>
    <dgm:pt modelId="{3E96789B-D075-4C97-990E-80910DEB081B}" type="parTrans" cxnId="{7E2608B7-65D0-428C-8DCF-24655199A9A4}">
      <dgm:prSet/>
      <dgm:spPr/>
      <dgm:t>
        <a:bodyPr/>
        <a:lstStyle/>
        <a:p>
          <a:endParaRPr lang="en-US"/>
        </a:p>
      </dgm:t>
    </dgm:pt>
    <dgm:pt modelId="{B096FA2C-599B-4326-9EE3-33F2FAB13E21}" type="sibTrans" cxnId="{7E2608B7-65D0-428C-8DCF-24655199A9A4}">
      <dgm:prSet/>
      <dgm:spPr/>
      <dgm:t>
        <a:bodyPr/>
        <a:lstStyle/>
        <a:p>
          <a:endParaRPr lang="en-US"/>
        </a:p>
      </dgm:t>
    </dgm:pt>
    <dgm:pt modelId="{48BF9065-3B3B-4149-9599-306C4370D6F2}" type="pres">
      <dgm:prSet presAssocID="{F533575D-A9FC-4A61-B932-ACDC8B282389}" presName="root" presStyleCnt="0">
        <dgm:presLayoutVars>
          <dgm:dir/>
          <dgm:resizeHandles val="exact"/>
        </dgm:presLayoutVars>
      </dgm:prSet>
      <dgm:spPr/>
    </dgm:pt>
    <dgm:pt modelId="{504ECF6E-6D71-4E44-8C38-C6F365C455FA}" type="pres">
      <dgm:prSet presAssocID="{C11EB3C7-04BB-48AE-9904-7404CE3EE699}" presName="compNode" presStyleCnt="0"/>
      <dgm:spPr/>
    </dgm:pt>
    <dgm:pt modelId="{C8A0D685-EEED-43DD-9F9E-D5AC9A123E11}" type="pres">
      <dgm:prSet presAssocID="{C11EB3C7-04BB-48AE-9904-7404CE3EE699}" presName="bgRect" presStyleLbl="bgShp" presStyleIdx="0" presStyleCnt="3"/>
      <dgm:spPr/>
    </dgm:pt>
    <dgm:pt modelId="{29AD3595-A665-4E0E-9032-58B77A2CE3B9}" type="pres">
      <dgm:prSet presAssocID="{C11EB3C7-04BB-48AE-9904-7404CE3EE6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 Yazı"/>
        </a:ext>
      </dgm:extLst>
    </dgm:pt>
    <dgm:pt modelId="{9E0973AA-004A-441C-B31B-4C76FCDEED09}" type="pres">
      <dgm:prSet presAssocID="{C11EB3C7-04BB-48AE-9904-7404CE3EE699}" presName="spaceRect" presStyleCnt="0"/>
      <dgm:spPr/>
    </dgm:pt>
    <dgm:pt modelId="{68C5F6B5-1E93-43EB-9825-5A3C53E40B3F}" type="pres">
      <dgm:prSet presAssocID="{C11EB3C7-04BB-48AE-9904-7404CE3EE699}" presName="parTx" presStyleLbl="revTx" presStyleIdx="0" presStyleCnt="3">
        <dgm:presLayoutVars>
          <dgm:chMax val="0"/>
          <dgm:chPref val="0"/>
        </dgm:presLayoutVars>
      </dgm:prSet>
      <dgm:spPr/>
    </dgm:pt>
    <dgm:pt modelId="{7A5793BD-0715-4278-8B97-DF9044D633A7}" type="pres">
      <dgm:prSet presAssocID="{81DC842C-32D2-415B-AEE5-352BA204A17E}" presName="sibTrans" presStyleCnt="0"/>
      <dgm:spPr/>
    </dgm:pt>
    <dgm:pt modelId="{30E1789B-6E17-43C6-9845-1327673F7A43}" type="pres">
      <dgm:prSet presAssocID="{8BF867E3-A603-49C4-A682-FD9DAEF8B90F}" presName="compNode" presStyleCnt="0"/>
      <dgm:spPr/>
    </dgm:pt>
    <dgm:pt modelId="{34CF9626-787D-46E1-8740-98FF531CA459}" type="pres">
      <dgm:prSet presAssocID="{8BF867E3-A603-49C4-A682-FD9DAEF8B90F}" presName="bgRect" presStyleLbl="bgShp" presStyleIdx="1" presStyleCnt="3"/>
      <dgm:spPr/>
    </dgm:pt>
    <dgm:pt modelId="{D8293C0D-64CE-4CE8-9475-F42E81A16525}" type="pres">
      <dgm:prSet presAssocID="{8BF867E3-A603-49C4-A682-FD9DAEF8B9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A6C98C49-F624-4B73-A53A-9C9B593A07E4}" type="pres">
      <dgm:prSet presAssocID="{8BF867E3-A603-49C4-A682-FD9DAEF8B90F}" presName="spaceRect" presStyleCnt="0"/>
      <dgm:spPr/>
    </dgm:pt>
    <dgm:pt modelId="{25D27215-9BB8-41D6-B2F3-E3E86ED96031}" type="pres">
      <dgm:prSet presAssocID="{8BF867E3-A603-49C4-A682-FD9DAEF8B90F}" presName="parTx" presStyleLbl="revTx" presStyleIdx="1" presStyleCnt="3">
        <dgm:presLayoutVars>
          <dgm:chMax val="0"/>
          <dgm:chPref val="0"/>
        </dgm:presLayoutVars>
      </dgm:prSet>
      <dgm:spPr/>
    </dgm:pt>
    <dgm:pt modelId="{A736C1CD-D18C-4B20-B252-4F3076090740}" type="pres">
      <dgm:prSet presAssocID="{841F0EB9-A68D-4B52-917B-E8EC91D4676E}" presName="sibTrans" presStyleCnt="0"/>
      <dgm:spPr/>
    </dgm:pt>
    <dgm:pt modelId="{A98B6BAA-84A1-4AF7-82C1-E681066FA1EB}" type="pres">
      <dgm:prSet presAssocID="{168C50DF-1644-4308-A9D7-4CC6BB506356}" presName="compNode" presStyleCnt="0"/>
      <dgm:spPr/>
    </dgm:pt>
    <dgm:pt modelId="{9FE4EB57-3294-4B4A-8882-52DE603CB54F}" type="pres">
      <dgm:prSet presAssocID="{168C50DF-1644-4308-A9D7-4CC6BB506356}" presName="bgRect" presStyleLbl="bgShp" presStyleIdx="2" presStyleCnt="3"/>
      <dgm:spPr/>
    </dgm:pt>
    <dgm:pt modelId="{A033F1DA-9A8E-4233-83C4-B377ACC88225}" type="pres">
      <dgm:prSet presAssocID="{168C50DF-1644-4308-A9D7-4CC6BB5063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kış Çizelgesi"/>
        </a:ext>
      </dgm:extLst>
    </dgm:pt>
    <dgm:pt modelId="{06983567-5AC0-41D5-9824-BD8F9FE37975}" type="pres">
      <dgm:prSet presAssocID="{168C50DF-1644-4308-A9D7-4CC6BB506356}" presName="spaceRect" presStyleCnt="0"/>
      <dgm:spPr/>
    </dgm:pt>
    <dgm:pt modelId="{30A381CD-BB78-4A90-BE66-FCC7F21EBBCE}" type="pres">
      <dgm:prSet presAssocID="{168C50DF-1644-4308-A9D7-4CC6BB5063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028F12-F338-4806-A358-3EE333BC7D48}" type="presOf" srcId="{F533575D-A9FC-4A61-B932-ACDC8B282389}" destId="{48BF9065-3B3B-4149-9599-306C4370D6F2}" srcOrd="0" destOrd="0" presId="urn:microsoft.com/office/officeart/2018/2/layout/IconVerticalSolidList"/>
    <dgm:cxn modelId="{7F103A48-00D6-45C6-99D1-9164990AD82D}" type="presOf" srcId="{C11EB3C7-04BB-48AE-9904-7404CE3EE699}" destId="{68C5F6B5-1E93-43EB-9825-5A3C53E40B3F}" srcOrd="0" destOrd="0" presId="urn:microsoft.com/office/officeart/2018/2/layout/IconVerticalSolidList"/>
    <dgm:cxn modelId="{FEE75AAE-5453-45D6-9EBD-44B97CC4AD9C}" type="presOf" srcId="{168C50DF-1644-4308-A9D7-4CC6BB506356}" destId="{30A381CD-BB78-4A90-BE66-FCC7F21EBBCE}" srcOrd="0" destOrd="0" presId="urn:microsoft.com/office/officeart/2018/2/layout/IconVerticalSolidList"/>
    <dgm:cxn modelId="{38D7B8B2-65BE-4848-B2A6-A17DF66F9CFB}" type="presOf" srcId="{8BF867E3-A603-49C4-A682-FD9DAEF8B90F}" destId="{25D27215-9BB8-41D6-B2F3-E3E86ED96031}" srcOrd="0" destOrd="0" presId="urn:microsoft.com/office/officeart/2018/2/layout/IconVerticalSolidList"/>
    <dgm:cxn modelId="{7E2608B7-65D0-428C-8DCF-24655199A9A4}" srcId="{F533575D-A9FC-4A61-B932-ACDC8B282389}" destId="{168C50DF-1644-4308-A9D7-4CC6BB506356}" srcOrd="2" destOrd="0" parTransId="{3E96789B-D075-4C97-990E-80910DEB081B}" sibTransId="{B096FA2C-599B-4326-9EE3-33F2FAB13E21}"/>
    <dgm:cxn modelId="{A26D63C2-18C9-4A64-8982-31EBA2C24A49}" srcId="{F533575D-A9FC-4A61-B932-ACDC8B282389}" destId="{C11EB3C7-04BB-48AE-9904-7404CE3EE699}" srcOrd="0" destOrd="0" parTransId="{8C2D8A79-4944-4041-A7CD-55FA72796AA4}" sibTransId="{81DC842C-32D2-415B-AEE5-352BA204A17E}"/>
    <dgm:cxn modelId="{2F52D7EC-F4D4-4AF5-8EC8-C84FE182692F}" srcId="{F533575D-A9FC-4A61-B932-ACDC8B282389}" destId="{8BF867E3-A603-49C4-A682-FD9DAEF8B90F}" srcOrd="1" destOrd="0" parTransId="{B56039E4-27D4-4FB1-9372-4CFFDBE4259E}" sibTransId="{841F0EB9-A68D-4B52-917B-E8EC91D4676E}"/>
    <dgm:cxn modelId="{65EE8F11-7B0F-4957-9479-E2A130858C68}" type="presParOf" srcId="{48BF9065-3B3B-4149-9599-306C4370D6F2}" destId="{504ECF6E-6D71-4E44-8C38-C6F365C455FA}" srcOrd="0" destOrd="0" presId="urn:microsoft.com/office/officeart/2018/2/layout/IconVerticalSolidList"/>
    <dgm:cxn modelId="{12EA3DA9-65DC-45FA-8E29-B4EC89C697D1}" type="presParOf" srcId="{504ECF6E-6D71-4E44-8C38-C6F365C455FA}" destId="{C8A0D685-EEED-43DD-9F9E-D5AC9A123E11}" srcOrd="0" destOrd="0" presId="urn:microsoft.com/office/officeart/2018/2/layout/IconVerticalSolidList"/>
    <dgm:cxn modelId="{DD88546C-1242-4C46-9435-E7FC34E0CA58}" type="presParOf" srcId="{504ECF6E-6D71-4E44-8C38-C6F365C455FA}" destId="{29AD3595-A665-4E0E-9032-58B77A2CE3B9}" srcOrd="1" destOrd="0" presId="urn:microsoft.com/office/officeart/2018/2/layout/IconVerticalSolidList"/>
    <dgm:cxn modelId="{A22BB91D-0E88-440C-8466-C7911F1443F8}" type="presParOf" srcId="{504ECF6E-6D71-4E44-8C38-C6F365C455FA}" destId="{9E0973AA-004A-441C-B31B-4C76FCDEED09}" srcOrd="2" destOrd="0" presId="urn:microsoft.com/office/officeart/2018/2/layout/IconVerticalSolidList"/>
    <dgm:cxn modelId="{90FDAE8C-3889-41B5-A0C0-3A9A3D1ACB29}" type="presParOf" srcId="{504ECF6E-6D71-4E44-8C38-C6F365C455FA}" destId="{68C5F6B5-1E93-43EB-9825-5A3C53E40B3F}" srcOrd="3" destOrd="0" presId="urn:microsoft.com/office/officeart/2018/2/layout/IconVerticalSolidList"/>
    <dgm:cxn modelId="{2E759783-4FE8-444B-8F02-605B3B58F445}" type="presParOf" srcId="{48BF9065-3B3B-4149-9599-306C4370D6F2}" destId="{7A5793BD-0715-4278-8B97-DF9044D633A7}" srcOrd="1" destOrd="0" presId="urn:microsoft.com/office/officeart/2018/2/layout/IconVerticalSolidList"/>
    <dgm:cxn modelId="{BDEB7361-F326-4D70-8E23-07C8D3E7920F}" type="presParOf" srcId="{48BF9065-3B3B-4149-9599-306C4370D6F2}" destId="{30E1789B-6E17-43C6-9845-1327673F7A43}" srcOrd="2" destOrd="0" presId="urn:microsoft.com/office/officeart/2018/2/layout/IconVerticalSolidList"/>
    <dgm:cxn modelId="{D368FC1E-0536-4DB5-862E-64133AF36F26}" type="presParOf" srcId="{30E1789B-6E17-43C6-9845-1327673F7A43}" destId="{34CF9626-787D-46E1-8740-98FF531CA459}" srcOrd="0" destOrd="0" presId="urn:microsoft.com/office/officeart/2018/2/layout/IconVerticalSolidList"/>
    <dgm:cxn modelId="{2FDC2131-1AAF-4407-B1B4-81A4F6C4D011}" type="presParOf" srcId="{30E1789B-6E17-43C6-9845-1327673F7A43}" destId="{D8293C0D-64CE-4CE8-9475-F42E81A16525}" srcOrd="1" destOrd="0" presId="urn:microsoft.com/office/officeart/2018/2/layout/IconVerticalSolidList"/>
    <dgm:cxn modelId="{0A99BAEE-4E32-43E5-B5C0-DF1E605DA7AD}" type="presParOf" srcId="{30E1789B-6E17-43C6-9845-1327673F7A43}" destId="{A6C98C49-F624-4B73-A53A-9C9B593A07E4}" srcOrd="2" destOrd="0" presId="urn:microsoft.com/office/officeart/2018/2/layout/IconVerticalSolidList"/>
    <dgm:cxn modelId="{CFC2C061-E038-4C86-A6FC-04AC15AF7BF7}" type="presParOf" srcId="{30E1789B-6E17-43C6-9845-1327673F7A43}" destId="{25D27215-9BB8-41D6-B2F3-E3E86ED96031}" srcOrd="3" destOrd="0" presId="urn:microsoft.com/office/officeart/2018/2/layout/IconVerticalSolidList"/>
    <dgm:cxn modelId="{BF30B3D6-620A-4EB0-BFFB-2A0A1F2951E7}" type="presParOf" srcId="{48BF9065-3B3B-4149-9599-306C4370D6F2}" destId="{A736C1CD-D18C-4B20-B252-4F3076090740}" srcOrd="3" destOrd="0" presId="urn:microsoft.com/office/officeart/2018/2/layout/IconVerticalSolidList"/>
    <dgm:cxn modelId="{E7911305-9A9E-4D32-AF66-47869B9DBB0B}" type="presParOf" srcId="{48BF9065-3B3B-4149-9599-306C4370D6F2}" destId="{A98B6BAA-84A1-4AF7-82C1-E681066FA1EB}" srcOrd="4" destOrd="0" presId="urn:microsoft.com/office/officeart/2018/2/layout/IconVerticalSolidList"/>
    <dgm:cxn modelId="{81271B38-CD5E-4295-9DA8-93F08EBCC476}" type="presParOf" srcId="{A98B6BAA-84A1-4AF7-82C1-E681066FA1EB}" destId="{9FE4EB57-3294-4B4A-8882-52DE603CB54F}" srcOrd="0" destOrd="0" presId="urn:microsoft.com/office/officeart/2018/2/layout/IconVerticalSolidList"/>
    <dgm:cxn modelId="{E92B54C1-D94E-4B2E-8309-00922FB06E06}" type="presParOf" srcId="{A98B6BAA-84A1-4AF7-82C1-E681066FA1EB}" destId="{A033F1DA-9A8E-4233-83C4-B377ACC88225}" srcOrd="1" destOrd="0" presId="urn:microsoft.com/office/officeart/2018/2/layout/IconVerticalSolidList"/>
    <dgm:cxn modelId="{BE6F9E4E-6C64-4508-8E65-0BEFA04B82D7}" type="presParOf" srcId="{A98B6BAA-84A1-4AF7-82C1-E681066FA1EB}" destId="{06983567-5AC0-41D5-9824-BD8F9FE37975}" srcOrd="2" destOrd="0" presId="urn:microsoft.com/office/officeart/2018/2/layout/IconVerticalSolidList"/>
    <dgm:cxn modelId="{C1A9EA77-0930-4D11-BA20-A11F7E71CB67}" type="presParOf" srcId="{A98B6BAA-84A1-4AF7-82C1-E681066FA1EB}" destId="{30A381CD-BB78-4A90-BE66-FCC7F21EBB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41138-F62F-4D97-8510-87B7B0CC1A03}">
      <dsp:nvSpPr>
        <dsp:cNvPr id="0" name=""/>
        <dsp:cNvSpPr/>
      </dsp:nvSpPr>
      <dsp:spPr>
        <a:xfrm>
          <a:off x="990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21873-BF00-4DF6-BA91-54B5DE2252A1}">
      <dsp:nvSpPr>
        <dsp:cNvPr id="0" name=""/>
        <dsp:cNvSpPr/>
      </dsp:nvSpPr>
      <dsp:spPr>
        <a:xfrm>
          <a:off x="387339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Bu proje</a:t>
          </a:r>
          <a:r>
            <a:rPr lang="tr-TR" sz="1900" b="0" i="0" kern="1200"/>
            <a:t>, Spring Boot kullanılarak geliştirilmiş bir To-Do List uygulamasıdır. Kullanıcıların görev ekleyebileceği, güncelleyebileceği, silebileceği ve listeleyebileceği bir API sunar.</a:t>
          </a:r>
          <a:endParaRPr lang="en-US" sz="1900" kern="1200"/>
        </a:p>
      </dsp:txBody>
      <dsp:txXfrm>
        <a:off x="452009" y="1011094"/>
        <a:ext cx="3347796" cy="2078641"/>
      </dsp:txXfrm>
    </dsp:sp>
    <dsp:sp modelId="{17FB1607-FBE7-4275-B203-EE6893FA646C}">
      <dsp:nvSpPr>
        <dsp:cNvPr id="0" name=""/>
        <dsp:cNvSpPr/>
      </dsp:nvSpPr>
      <dsp:spPr>
        <a:xfrm>
          <a:off x="4250824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E08D6-C090-42F3-B160-3109C523924A}">
      <dsp:nvSpPr>
        <dsp:cNvPr id="0" name=""/>
        <dsp:cNvSpPr/>
      </dsp:nvSpPr>
      <dsp:spPr>
        <a:xfrm>
          <a:off x="4637172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PostgreSQL ve Docker entegrasyonu bulunmaktadır.</a:t>
          </a:r>
          <a:endParaRPr lang="en-US" sz="1900" kern="1200"/>
        </a:p>
      </dsp:txBody>
      <dsp:txXfrm>
        <a:off x="4701842" y="1011094"/>
        <a:ext cx="3347796" cy="207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4D5DE-7A60-4594-A4DC-D3FCAC821C81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B99CC-5491-4187-9A79-E056BFABA01A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9D044-B8ED-45A7-93C9-F799362C1E27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Backend: Java 17, Spring Boot, Spring Data</a:t>
          </a:r>
          <a:r>
            <a:rPr lang="tr-TR" sz="2500" kern="1200"/>
            <a:t> </a:t>
          </a:r>
          <a:r>
            <a:rPr lang="en-US" sz="2500" kern="1200"/>
            <a:t>JPA</a:t>
          </a:r>
          <a:r>
            <a:rPr lang="tr-TR" sz="2500" kern="1200"/>
            <a:t>, Lombok</a:t>
          </a:r>
          <a:endParaRPr lang="en-US" sz="2500" kern="1200"/>
        </a:p>
      </dsp:txBody>
      <dsp:txXfrm>
        <a:off x="1493203" y="552"/>
        <a:ext cx="6736396" cy="1292816"/>
      </dsp:txXfrm>
    </dsp:sp>
    <dsp:sp modelId="{50182F1A-7A0D-45A4-AB87-F45FCBB840AB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0140C-B378-4A7C-8454-339E615C0401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F01CD-8ED4-41D9-9750-EE2787D22FF4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Veritabanı: PostgreSQL</a:t>
          </a:r>
        </a:p>
      </dsp:txBody>
      <dsp:txXfrm>
        <a:off x="1493203" y="1616573"/>
        <a:ext cx="6736396" cy="1292816"/>
      </dsp:txXfrm>
    </dsp:sp>
    <dsp:sp modelId="{4FC0609D-1E49-4A81-8ACA-5A5693993E59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CF08F-FE79-458A-B66B-68DEE6CE520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C1903-1089-4E1B-B649-55DB3D342A7B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Araçlar: </a:t>
          </a:r>
          <a:r>
            <a:rPr lang="tr-TR" sz="2500" kern="1200"/>
            <a:t>Spring Tool Suite</a:t>
          </a:r>
          <a:r>
            <a:rPr lang="en-US" sz="2500" kern="1200"/>
            <a:t>,</a:t>
          </a:r>
          <a:r>
            <a:rPr lang="tr-TR" sz="2500" kern="1200"/>
            <a:t> pgAdmin,</a:t>
          </a:r>
          <a:r>
            <a:rPr lang="en-US" sz="2500" kern="1200"/>
            <a:t> Postman, Docker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0D685-EEED-43DD-9F9E-D5AC9A123E11}">
      <dsp:nvSpPr>
        <dsp:cNvPr id="0" name=""/>
        <dsp:cNvSpPr/>
      </dsp:nvSpPr>
      <dsp:spPr>
        <a:xfrm>
          <a:off x="0" y="433"/>
          <a:ext cx="3579812" cy="10148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D3595-A665-4E0E-9032-58B77A2CE3B9}">
      <dsp:nvSpPr>
        <dsp:cNvPr id="0" name=""/>
        <dsp:cNvSpPr/>
      </dsp:nvSpPr>
      <dsp:spPr>
        <a:xfrm>
          <a:off x="306990" y="228773"/>
          <a:ext cx="558164" cy="558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5F6B5-1E93-43EB-9825-5A3C53E40B3F}">
      <dsp:nvSpPr>
        <dsp:cNvPr id="0" name=""/>
        <dsp:cNvSpPr/>
      </dsp:nvSpPr>
      <dsp:spPr>
        <a:xfrm>
          <a:off x="1172146" y="433"/>
          <a:ext cx="2407665" cy="101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04" tIns="107404" rIns="107404" bIns="1074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i="0" kern="1200" baseline="0"/>
            <a:t>Dockerfile:</a:t>
          </a:r>
          <a:r>
            <a:rPr lang="tr-TR" sz="1500" b="0" i="0" kern="1200" baseline="0"/>
            <a:t> Uygulamanın imajını oluşturur.</a:t>
          </a:r>
          <a:endParaRPr lang="en-US" sz="1500" kern="1200"/>
        </a:p>
      </dsp:txBody>
      <dsp:txXfrm>
        <a:off x="1172146" y="433"/>
        <a:ext cx="2407665" cy="1014845"/>
      </dsp:txXfrm>
    </dsp:sp>
    <dsp:sp modelId="{34CF9626-787D-46E1-8740-98FF531CA459}">
      <dsp:nvSpPr>
        <dsp:cNvPr id="0" name=""/>
        <dsp:cNvSpPr/>
      </dsp:nvSpPr>
      <dsp:spPr>
        <a:xfrm>
          <a:off x="0" y="1268989"/>
          <a:ext cx="3579812" cy="10148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93C0D-64CE-4CE8-9475-F42E81A16525}">
      <dsp:nvSpPr>
        <dsp:cNvPr id="0" name=""/>
        <dsp:cNvSpPr/>
      </dsp:nvSpPr>
      <dsp:spPr>
        <a:xfrm>
          <a:off x="306990" y="1497330"/>
          <a:ext cx="558164" cy="558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27215-9BB8-41D6-B2F3-E3E86ED96031}">
      <dsp:nvSpPr>
        <dsp:cNvPr id="0" name=""/>
        <dsp:cNvSpPr/>
      </dsp:nvSpPr>
      <dsp:spPr>
        <a:xfrm>
          <a:off x="1172146" y="1268989"/>
          <a:ext cx="2407665" cy="101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04" tIns="107404" rIns="107404" bIns="1074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i="0" kern="1200" baseline="0"/>
            <a:t>docker-compose.yml:</a:t>
          </a:r>
          <a:r>
            <a:rPr lang="tr-TR" sz="1500" b="0" i="0" kern="1200" baseline="0"/>
            <a:t> PostgreSQL ve uygulamayı birlikte çalıştırır.</a:t>
          </a:r>
          <a:endParaRPr lang="en-US" sz="1500" kern="1200"/>
        </a:p>
      </dsp:txBody>
      <dsp:txXfrm>
        <a:off x="1172146" y="1268989"/>
        <a:ext cx="2407665" cy="1014845"/>
      </dsp:txXfrm>
    </dsp:sp>
    <dsp:sp modelId="{9FE4EB57-3294-4B4A-8882-52DE603CB54F}">
      <dsp:nvSpPr>
        <dsp:cNvPr id="0" name=""/>
        <dsp:cNvSpPr/>
      </dsp:nvSpPr>
      <dsp:spPr>
        <a:xfrm>
          <a:off x="0" y="2537546"/>
          <a:ext cx="3579812" cy="10148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3F1DA-9A8E-4233-83C4-B377ACC88225}">
      <dsp:nvSpPr>
        <dsp:cNvPr id="0" name=""/>
        <dsp:cNvSpPr/>
      </dsp:nvSpPr>
      <dsp:spPr>
        <a:xfrm>
          <a:off x="306990" y="2765886"/>
          <a:ext cx="558164" cy="558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381CD-BB78-4A90-BE66-FCC7F21EBBCE}">
      <dsp:nvSpPr>
        <dsp:cNvPr id="0" name=""/>
        <dsp:cNvSpPr/>
      </dsp:nvSpPr>
      <dsp:spPr>
        <a:xfrm>
          <a:off x="1172146" y="2537546"/>
          <a:ext cx="2407665" cy="101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04" tIns="107404" rIns="107404" bIns="1074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 baseline="0" dirty="0" err="1"/>
            <a:t>docker-compose</a:t>
          </a:r>
          <a:r>
            <a:rPr lang="tr-TR" sz="1500" b="0" i="0" kern="1200" baseline="0" dirty="0"/>
            <a:t> </a:t>
          </a:r>
          <a:r>
            <a:rPr lang="tr-TR" sz="1500" b="0" i="0" kern="1200" baseline="0" dirty="0" err="1"/>
            <a:t>up</a:t>
          </a:r>
          <a:r>
            <a:rPr lang="tr-TR" sz="1500" b="0" i="0" kern="1200" baseline="0" dirty="0"/>
            <a:t>  komutuyla proje kolayca çalıştırılabilir. </a:t>
          </a:r>
          <a:endParaRPr lang="en-US" sz="1500" kern="1200" dirty="0"/>
        </a:p>
      </dsp:txBody>
      <dsp:txXfrm>
        <a:off x="1172146" y="2537546"/>
        <a:ext cx="2407665" cy="1014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/>
            <a:r>
              <a:rPr lang="tr-TR" sz="6300" dirty="0" err="1">
                <a:solidFill>
                  <a:schemeClr val="bg1"/>
                </a:solidFill>
              </a:rPr>
              <a:t>To</a:t>
            </a:r>
            <a:r>
              <a:rPr lang="tr-TR" sz="6300" dirty="0">
                <a:solidFill>
                  <a:schemeClr val="bg1"/>
                </a:solidFill>
              </a:rPr>
              <a:t>-Do </a:t>
            </a:r>
            <a:r>
              <a:rPr lang="tr-TR" sz="6300" dirty="0" err="1">
                <a:solidFill>
                  <a:schemeClr val="bg1"/>
                </a:solidFill>
              </a:rPr>
              <a:t>List</a:t>
            </a:r>
            <a:r>
              <a:rPr lang="tr-TR" sz="6300" dirty="0">
                <a:solidFill>
                  <a:schemeClr val="bg1"/>
                </a:solidFill>
              </a:rPr>
              <a:t> Uygulaması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6460332" cy="1012778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bg1"/>
                </a:solidFill>
              </a:rPr>
              <a:t>Hazırlayan: Muhammed Tarık Yazıcı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2087EFB-2E40-67D5-9B41-4ACF1BA0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tr-TR" b="1" dirty="0" err="1"/>
              <a:t>Delete</a:t>
            </a:r>
            <a:r>
              <a:rPr lang="tr-TR" b="1" dirty="0"/>
              <a:t> </a:t>
            </a:r>
            <a:r>
              <a:rPr lang="tr-TR" b="1" dirty="0" err="1"/>
              <a:t>Todo</a:t>
            </a:r>
            <a:endParaRPr lang="tr-TR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50DCCD-403C-74A6-6C23-CF5E55FB8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623381"/>
            <a:ext cx="2916396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Endpoint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DELETE /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todos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/{id}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Amaç: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Belirtilen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ID'ye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sahip görevi silmek.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Path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Variable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id: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Silinecek görevin benzersiz kimlik numarası.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İşlem Başarılı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HTTP Durum Kodu: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200 OK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Response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Body:</a:t>
            </a:r>
            <a:r>
              <a:rPr lang="tr-TR" altLang="tr-TR" sz="1400" b="1" dirty="0">
                <a:latin typeface="Arial" panose="020B0604020202020204" pitchFamily="34" charset="0"/>
              </a:rPr>
              <a:t> </a:t>
            </a:r>
            <a:r>
              <a:rPr lang="tr-TR" altLang="tr-TR" sz="1400" dirty="0" err="1">
                <a:latin typeface="Arial" panose="020B0604020202020204" pitchFamily="34" charset="0"/>
              </a:rPr>
              <a:t>TodoDto</a:t>
            </a:r>
            <a:endParaRPr kumimoji="0" lang="tr-TR" altLang="tr-T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İçerik Yer Tutucusu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7459E038-B374-A2C0-9219-677ADF9E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33" y="1320800"/>
            <a:ext cx="4936067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39D663-6C8A-FA3F-0F9E-6745788E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GetTodosByUserId</a:t>
            </a:r>
            <a:endParaRPr lang="tr-TR" sz="28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38BAAE-37DC-F64C-2420-B08CEC789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49" y="2623381"/>
            <a:ext cx="3299883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Endpoint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GET 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todos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/{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Amaç: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Belirtilen kullanıcı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ID'sine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ait görevleri listelemek.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Path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Variable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userId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Görevlerin ait olduğu kullanıcının benzersiz kimlik numarası.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İşlem Başarılı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HTTP Durum Kodu: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200 OK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Response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Body: </a:t>
            </a:r>
            <a:r>
              <a:rPr kumimoji="0" lang="tr-TR" altLang="tr-TR" sz="16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List</a:t>
            </a:r>
            <a:r>
              <a:rPr kumimoji="0" lang="tr-TR" altLang="tr-TR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&lt;</a:t>
            </a:r>
            <a:r>
              <a:rPr kumimoji="0" lang="tr-TR" altLang="tr-TR" sz="16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Todo</a:t>
            </a:r>
            <a:r>
              <a:rPr lang="tr-TR" altLang="tr-TR" sz="1600" dirty="0" err="1">
                <a:latin typeface="Arial" panose="020B0604020202020204" pitchFamily="34" charset="0"/>
              </a:rPr>
              <a:t>Dto</a:t>
            </a:r>
            <a:r>
              <a:rPr kumimoji="0" lang="tr-TR" altLang="tr-TR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&gt;</a:t>
            </a:r>
            <a:endParaRPr kumimoji="0" lang="tr-TR" altLang="tr-TR" sz="1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</a:t>
            </a:r>
            <a:endParaRPr kumimoji="0" lang="tr-TR" altLang="tr-TR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İçerik Yer Tutucusu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821D7237-75BD-DFA7-2C47-0C804163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67" y="1312334"/>
            <a:ext cx="4893733" cy="45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9A1B36-8DDC-99F0-DC39-CB7E8499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tr-TR" sz="2400" b="1" dirty="0" err="1"/>
              <a:t>GetCompletedTodos</a:t>
            </a:r>
            <a:endParaRPr lang="tr-TR" sz="24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E172E1-E2CC-6DCA-807A-E48EAB2FC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623381"/>
            <a:ext cx="3460750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Endpoint</a:t>
            </a: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GET /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todos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completed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Amaç: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Tamamlanmış tüm görevleri listelemek.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İşlem Başarılı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HTTP Durum Kodu: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200 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Response</a:t>
            </a: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Body:</a:t>
            </a:r>
            <a:r>
              <a:rPr lang="tr-TR" altLang="tr-TR" sz="1700" b="1" dirty="0">
                <a:latin typeface="Arial" panose="020B0604020202020204" pitchFamily="34" charset="0"/>
              </a:rPr>
              <a:t> </a:t>
            </a:r>
            <a:r>
              <a:rPr kumimoji="0" lang="tr-TR" altLang="tr-TR" sz="17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List</a:t>
            </a:r>
            <a:r>
              <a:rPr kumimoji="0" lang="tr-TR" altLang="tr-TR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&lt;</a:t>
            </a:r>
            <a:r>
              <a:rPr kumimoji="0" lang="tr-TR" altLang="tr-TR" sz="17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Todo</a:t>
            </a:r>
            <a:r>
              <a:rPr lang="tr-TR" altLang="tr-TR" sz="1700" dirty="0" err="1">
                <a:latin typeface="Arial" panose="020B0604020202020204" pitchFamily="34" charset="0"/>
              </a:rPr>
              <a:t>Dto</a:t>
            </a:r>
            <a:r>
              <a:rPr kumimoji="0" lang="tr-TR" altLang="tr-TR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5" name="İçerik Yer Tutucusu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06C84517-798F-A508-DF15-8740246A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96" y="1332411"/>
            <a:ext cx="4717756" cy="47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1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8C8A47-6303-BC01-FE5C-84EB01A4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GetPendingTodos</a:t>
            </a:r>
            <a:endParaRPr lang="tr-TR" sz="28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02F70E-5414-01F3-28D2-A7F1DB305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49" y="2623381"/>
            <a:ext cx="3443817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Endpoint</a:t>
            </a: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GET /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todos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pending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Amaç: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Henüz tamamlanmamış tüm görevleri listelemek.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İşlem Başarılı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HTTP Durum Kodu: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200 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Response</a:t>
            </a: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Body: </a:t>
            </a:r>
            <a:r>
              <a:rPr kumimoji="0" lang="tr-TR" altLang="tr-TR" sz="17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List</a:t>
            </a:r>
            <a:r>
              <a:rPr kumimoji="0" lang="tr-TR" altLang="tr-TR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&lt;</a:t>
            </a:r>
            <a:r>
              <a:rPr kumimoji="0" lang="tr-TR" altLang="tr-TR" sz="17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Todo</a:t>
            </a:r>
            <a:r>
              <a:rPr lang="tr-TR" altLang="tr-TR" sz="1700" dirty="0" err="1">
                <a:latin typeface="Arial" panose="020B0604020202020204" pitchFamily="34" charset="0"/>
              </a:rPr>
              <a:t>Dto</a:t>
            </a:r>
            <a:r>
              <a:rPr kumimoji="0" lang="tr-TR" altLang="tr-TR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5" name="İçerik Yer Tutucusu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869A0901-9AE6-9354-E63C-8AD79993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39" y="2165785"/>
            <a:ext cx="3560660" cy="25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4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9FACCF-6B99-5F2A-3F0F-8F540767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tr-TR" sz="2100" b="1" dirty="0" err="1"/>
              <a:t>UpdateTodoStatus</a:t>
            </a:r>
            <a:r>
              <a:rPr lang="tr-TR" sz="2100" b="1" dirty="0"/>
              <a:t>(PUT)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7A29145-27AC-1B9D-E7B4-2B6518E25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623381"/>
            <a:ext cx="2916396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Endpoint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PUT /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todos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/{id}/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status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Amaç: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Belirtilen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ID'ye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sahip bir görevin tamamlanma durumunu güncellemek.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Path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Variable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id: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Güncellenecek görevin benzersiz kimlik numarası.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tr-TR" altLang="tr-TR" sz="1400" b="1" dirty="0" err="1">
                <a:latin typeface="Arial" panose="020B0604020202020204" pitchFamily="34" charset="0"/>
              </a:rPr>
              <a:t>Request</a:t>
            </a:r>
            <a:r>
              <a:rPr lang="tr-TR" altLang="tr-TR" sz="1400" b="1" dirty="0">
                <a:latin typeface="Arial" panose="020B0604020202020204" pitchFamily="34" charset="0"/>
              </a:rPr>
              <a:t> Param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status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Görevin yeni tamamlanma durumu 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true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false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İşlem Başarılı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HTTP Durum Kodu: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200 OK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Response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Body: </a:t>
            </a:r>
            <a:r>
              <a:rPr kumimoji="0" lang="tr-TR" altLang="tr-TR" sz="1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TodoDto</a:t>
            </a:r>
            <a:endParaRPr kumimoji="0" lang="tr-TR" altLang="tr-T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İçerik Yer Tutucusu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6ED937E7-803B-F5B8-5823-8DBC9994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3" y="1058333"/>
            <a:ext cx="4859867" cy="49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7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9B2EAC4A-3197-1599-28A5-326B9EFC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120676"/>
            <a:ext cx="5266135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Error</a:t>
            </a:r>
            <a:r>
              <a:rPr lang="tr-TR" sz="6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9966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106AE65-81B0-B12F-3850-998F7F98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Handler-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20" name="İçerik Yer Tutucusu 19">
            <a:extLst>
              <a:ext uri="{FF2B5EF4-FFF2-40B4-BE49-F238E27FC236}">
                <a16:creationId xmlns:a16="http://schemas.microsoft.com/office/drawing/2014/main" id="{CDA62DB5-2FB3-D404-6F81-FF00D6A4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13" y="2459116"/>
            <a:ext cx="2776934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Global Exception Handler </a:t>
            </a:r>
            <a:r>
              <a:rPr lang="en-US" sz="1700" dirty="0" err="1">
                <a:solidFill>
                  <a:srgbClr val="FFFFFF"/>
                </a:solidFill>
              </a:rPr>
              <a:t>sınıfı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sayesinde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tek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bir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yerden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bütün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hatalar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yönetiliyor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ApiResult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sınıfı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sayesinde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hata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mesajları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özelleştiriliyor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1EC9ACA-89F7-3DCB-08E7-17A09C68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1" y="1210733"/>
            <a:ext cx="4944532" cy="48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5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9FB54E9-2FCD-0E43-8A4B-1F31233D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dirty="0">
                <a:solidFill>
                  <a:srgbClr val="FFFFFF"/>
                </a:solidFill>
              </a:rPr>
              <a:t>Validation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b="1" dirty="0">
                <a:solidFill>
                  <a:srgbClr val="FFFFFF"/>
                </a:solidFill>
              </a:rPr>
              <a:t>Errors</a:t>
            </a:r>
          </a:p>
        </p:txBody>
      </p:sp>
      <p:pic>
        <p:nvPicPr>
          <p:cNvPr id="7" name="Resim 6" descr="metin, ekran görüntüsü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832D468A-140E-2CB6-B15A-B1F9694A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8" y="2099733"/>
            <a:ext cx="4844176" cy="3610790"/>
          </a:xfrm>
          <a:prstGeom prst="rect">
            <a:avLst/>
          </a:prstGeom>
        </p:spPr>
      </p:pic>
      <p:pic>
        <p:nvPicPr>
          <p:cNvPr id="5" name="İçerik Yer Tutucusu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36F30422-C58E-0205-A151-5052CD4A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536" y="2184399"/>
            <a:ext cx="4159305" cy="36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8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BC4FD4-CBD0-7AD1-367B-3AC4EEC3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b="1" dirty="0" err="1">
                <a:solidFill>
                  <a:srgbClr val="FFFFFF"/>
                </a:solidFill>
              </a:rPr>
              <a:t>EntityNotFound</a:t>
            </a:r>
            <a:r>
              <a:rPr lang="en-US" sz="2700" b="1" dirty="0">
                <a:solidFill>
                  <a:srgbClr val="FFFFFF"/>
                </a:solidFill>
              </a:rPr>
              <a:t> and </a:t>
            </a:r>
            <a:r>
              <a:rPr lang="en-US" sz="2700" b="1" dirty="0" err="1">
                <a:solidFill>
                  <a:srgbClr val="FFFFFF"/>
                </a:solidFill>
              </a:rPr>
              <a:t>MethodArgumentTypeMismatch</a:t>
            </a:r>
            <a:endParaRPr lang="en-US" sz="2700" b="1" dirty="0">
              <a:solidFill>
                <a:srgbClr val="FFFFFF"/>
              </a:solidFill>
            </a:endParaRPr>
          </a:p>
        </p:txBody>
      </p:sp>
      <p:pic>
        <p:nvPicPr>
          <p:cNvPr id="5" name="İçerik Yer Tutucusu 4" descr="metin, ekran görüntüsü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EB57E767-F878-D72A-9DD7-EAAAA547B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38" y="1928621"/>
            <a:ext cx="4333857" cy="3673503"/>
          </a:xfrm>
          <a:prstGeom prst="rect">
            <a:avLst/>
          </a:prstGeom>
        </p:spPr>
      </p:pic>
      <p:pic>
        <p:nvPicPr>
          <p:cNvPr id="7" name="Resim 6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A7173911-61CD-509B-63B8-9DE29715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807" y="1928621"/>
            <a:ext cx="4407090" cy="37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4285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18" y="643467"/>
            <a:ext cx="3579731" cy="18005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100" b="1" dirty="0"/>
              <a:t>Projenin </a:t>
            </a:r>
            <a:r>
              <a:rPr lang="tr-TR" sz="4100" b="1" dirty="0" err="1"/>
              <a:t>Dockerize</a:t>
            </a:r>
            <a:r>
              <a:rPr lang="tr-TR" sz="4100" b="1" dirty="0"/>
              <a:t> Edilmesi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76B8346-D151-AEEA-C8A9-E2687FFF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443" y="1778873"/>
            <a:ext cx="4081089" cy="66511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314DC32-DDA3-43F2-AF9C-0AB514A2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691" y="3218356"/>
            <a:ext cx="2886241" cy="236362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2DE30AA-A9DD-4FB2-9DC3-EFD1998BB7AE}"/>
              </a:ext>
            </a:extLst>
          </p:cNvPr>
          <p:cNvSpPr txBox="1"/>
          <p:nvPr/>
        </p:nvSpPr>
        <p:spPr>
          <a:xfrm>
            <a:off x="6214533" y="1363133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Dockerfile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13B089F-20DB-C247-12C2-2F67BAADBBC5}"/>
              </a:ext>
            </a:extLst>
          </p:cNvPr>
          <p:cNvSpPr txBox="1"/>
          <p:nvPr/>
        </p:nvSpPr>
        <p:spPr>
          <a:xfrm>
            <a:off x="5993766" y="2825225"/>
            <a:ext cx="21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docker-compose.yml</a:t>
            </a:r>
            <a:endParaRPr lang="tr-TR" dirty="0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5B5FEFC9-6250-F88A-1C5F-C79C729AB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44590"/>
              </p:ext>
            </p:extLst>
          </p:nvPr>
        </p:nvGraphicFramePr>
        <p:xfrm>
          <a:off x="935038" y="2624138"/>
          <a:ext cx="3579812" cy="355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tr-TR" sz="3500" b="1" dirty="0"/>
              <a:t>Proje</a:t>
            </a:r>
            <a:r>
              <a:rPr lang="tr-TR" sz="3500" dirty="0"/>
              <a:t> </a:t>
            </a:r>
            <a:r>
              <a:rPr lang="tr-TR" sz="3500" b="1" dirty="0"/>
              <a:t>Tanıtımı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15D84-7E60-4F83-95F6-3BBC9B62B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985625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1CFD00-BEEF-04FB-FF4F-1BFFE52F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E63AAE05-B6C4-19D4-ABFC-F9832CE1E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2556958"/>
            <a:ext cx="8495662" cy="32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Kullanılan</a:t>
            </a:r>
            <a:r>
              <a:rPr lang="tr-TR" dirty="0"/>
              <a:t> </a:t>
            </a:r>
            <a:r>
              <a:rPr lang="tr-TR" b="1" dirty="0"/>
              <a:t>Teknolojiler</a:t>
            </a:r>
            <a:r>
              <a:rPr lang="tr-TR" dirty="0"/>
              <a:t> </a:t>
            </a:r>
            <a:r>
              <a:rPr lang="tr-TR" b="1" dirty="0"/>
              <a:t>ve</a:t>
            </a:r>
            <a:r>
              <a:rPr lang="tr-TR" dirty="0"/>
              <a:t> </a:t>
            </a:r>
            <a:r>
              <a:rPr lang="tr-TR" b="1" dirty="0"/>
              <a:t>Araçlar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2B6A0D-0E75-929C-368B-E9D988D4B2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tr-TR" b="1" dirty="0"/>
              <a:t>Proje</a:t>
            </a:r>
            <a:r>
              <a:rPr lang="tr-TR" dirty="0"/>
              <a:t> </a:t>
            </a:r>
            <a:r>
              <a:rPr lang="tr-TR" b="1" dirty="0"/>
              <a:t>Yapısı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E214BD-4A8A-7E86-11FC-9A32A151E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623381"/>
            <a:ext cx="2916396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 projede 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Spring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Boot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ile 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katmanlı mimari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uygulanmıştır: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Bean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Katmanı: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Proje genelindeki konfigürasyonlar bulunur. (</a:t>
            </a:r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örn</a:t>
            </a:r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Business Katmanı: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İş kuralları ve servisleri yönettiğimiz katman. 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arayüzler,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concretes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implementasyonlar)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Controller Katmanı: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API </a:t>
            </a:r>
            <a:r>
              <a:rPr lang="tr-TR" altLang="tr-TR" sz="1200" dirty="0" err="1">
                <a:latin typeface="Arial" panose="020B0604020202020204" pitchFamily="34" charset="0"/>
              </a:rPr>
              <a:t>endpointlerinin</a:t>
            </a:r>
            <a:r>
              <a:rPr lang="tr-TR" altLang="tr-TR" sz="1200" dirty="0">
                <a:latin typeface="Arial" panose="020B0604020202020204" pitchFamily="34" charset="0"/>
              </a:rPr>
              <a:t> yönetildiği katman.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Katmanı: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DTO,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Entity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Mapper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Repository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sınıfları</a:t>
            </a:r>
            <a:r>
              <a:rPr lang="tr-TR" altLang="tr-TR" sz="1200" dirty="0">
                <a:latin typeface="Arial" panose="020B0604020202020204" pitchFamily="34" charset="0"/>
              </a:rPr>
              <a:t>nın bulunduğu katman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Error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Katmanı: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Hata yönetimi,</a:t>
            </a:r>
            <a:r>
              <a:rPr lang="tr-TR" altLang="tr-TR" sz="1200" dirty="0">
                <a:latin typeface="Arial" panose="020B0604020202020204" pitchFamily="34" charset="0"/>
              </a:rPr>
              <a:t> global hata yakalama işlemlerini yönettiğimiz katman.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GlobalExceptionHandler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Security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Katmanı:</a:t>
            </a:r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Uygulamanın</a:t>
            </a:r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 güvenlik ayarlarının yapıldığı katman</a:t>
            </a:r>
            <a:r>
              <a:rPr lang="tr-TR" sz="1200" dirty="0"/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BE4B5390-5117-95FB-BDFF-FCFEEC85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39" y="924436"/>
            <a:ext cx="3560660" cy="5037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756452-931A-C4DD-1641-8FB56F22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643467"/>
            <a:ext cx="2851150" cy="4318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API</a:t>
            </a:r>
            <a:r>
              <a:rPr lang="tr-TR" dirty="0"/>
              <a:t> </a:t>
            </a:r>
            <a:r>
              <a:rPr lang="tr-TR" b="1" dirty="0"/>
              <a:t>Kullanımı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764884-D189-2658-6E7A-DB1C6B08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37267"/>
            <a:ext cx="3596217" cy="433969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User 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Endpoints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0" indent="0" algn="l">
              <a:buNone/>
            </a:pPr>
            <a:endParaRPr lang="tr-TR" sz="11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POST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users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Kullanıcı oluştur.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GET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users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Tüm kullanıcıları listele.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GET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users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/{id}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ID ile kullanıcı getir.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PUT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users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/{id}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Kullanıcı güncelle.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DELETE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users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/{id}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Kullanıcı sil.</a:t>
            </a:r>
          </a:p>
          <a:p>
            <a:endParaRPr lang="tr-TR" sz="1700" dirty="0"/>
          </a:p>
          <a:p>
            <a:pPr marL="0" indent="0" algn="l">
              <a:buNone/>
            </a:pP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Endpoints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0" indent="0" algn="l">
              <a:buNone/>
            </a:pPr>
            <a:endParaRPr lang="tr-TR" sz="11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POST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todos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Görev oluştur.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GET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todos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Tüm görevleri listele.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GET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/{id}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ID ile görev getir.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PUT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/{id}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Görev güncelle.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PUT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/{id}/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status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Görev durumu güncelle.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DELETE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/{id}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Görev sil.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GET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user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/{id}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Kullanıcıya ait görevleri listele.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GET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completed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Tamamlanmış görevleri listele.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GET 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todos</a:t>
            </a:r>
            <a:r>
              <a:rPr lang="tr-TR" sz="1100" b="1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tr-TR" sz="1100" b="1" i="0" dirty="0" err="1">
                <a:solidFill>
                  <a:srgbClr val="1F2328"/>
                </a:solidFill>
                <a:effectLst/>
                <a:latin typeface="-apple-system"/>
              </a:rPr>
              <a:t>pending</a:t>
            </a:r>
            <a:r>
              <a:rPr lang="tr-TR" sz="1100" b="0" i="0" dirty="0">
                <a:solidFill>
                  <a:srgbClr val="1F2328"/>
                </a:solidFill>
                <a:effectLst/>
                <a:latin typeface="-apple-system"/>
              </a:rPr>
              <a:t> : Bekleyen görevleri listele.</a:t>
            </a:r>
            <a:br>
              <a:rPr lang="tr-TR" sz="1100" dirty="0"/>
            </a:br>
            <a:endParaRPr lang="en-US" sz="1700" dirty="0"/>
          </a:p>
        </p:txBody>
      </p:sp>
      <p:pic>
        <p:nvPicPr>
          <p:cNvPr id="5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5CA8B629-C87B-865A-EE63-D08E3276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05" y="643234"/>
            <a:ext cx="3261928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AD6A83-5EF5-93F9-1B5B-FE22B485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 fontScale="90000"/>
          </a:bodyPr>
          <a:lstStyle/>
          <a:p>
            <a:r>
              <a:rPr lang="tr-TR" b="1"/>
              <a:t>Create Todo (POST)</a:t>
            </a:r>
            <a:endParaRPr lang="tr-TR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0DEE817-A4DF-6B13-E212-A693578FE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623381"/>
            <a:ext cx="2916396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Endpoint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POST 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todos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tr-TR" alt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Amaç</a:t>
            </a:r>
            <a:r>
              <a:rPr lang="tr-TR" altLang="tr-TR" sz="1600" dirty="0">
                <a:latin typeface="Arial Unicode MS"/>
              </a:rPr>
              <a:t>: Sisteme görev eklemek.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Gönderilen JSON: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title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</a:rPr>
              <a:t>: Kitap Oku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description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</a:rPr>
              <a:t>: Tutunamayanlar - 10 sayfa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</a:rPr>
              <a:t>: 17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tr-TR" altLang="tr-TR" sz="1600" b="1" dirty="0">
                <a:latin typeface="Arial" panose="020B0604020202020204" pitchFamily="34" charset="0"/>
              </a:rPr>
              <a:t>İşlem Başarılı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HTTP Durum Kodu: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200 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TodoDto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İçerik Yer Tutucusu 4" descr="metin, ekran görüntüsü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3767C00D-B8DF-00D3-1512-DA5D0277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80" y="939801"/>
            <a:ext cx="447208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8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EF958F-D340-3092-1D4C-E4F95952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tr-TR" b="1"/>
              <a:t>Get</a:t>
            </a:r>
            <a:r>
              <a:rPr lang="tr-TR"/>
              <a:t> </a:t>
            </a:r>
            <a:r>
              <a:rPr lang="tr-TR" b="1"/>
              <a:t>Todos</a:t>
            </a:r>
            <a:endParaRPr lang="tr-TR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8FB988-23E6-F445-5B03-E954AB092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49" y="2623381"/>
            <a:ext cx="3266017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Endpoint: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GET /api/todos</a:t>
            </a:r>
            <a:endParaRPr kumimoji="0" lang="tr-TR" altLang="tr-TR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Amaç: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Sistemde kayıtlı tüm görevleri listelemek.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tr-TR" altLang="tr-TR" sz="1600" b="1">
                <a:latin typeface="Arial" panose="020B0604020202020204" pitchFamily="34" charset="0"/>
              </a:rPr>
              <a:t>İşlem Başarılı</a:t>
            </a:r>
            <a:endParaRPr kumimoji="0" lang="tr-TR" altLang="tr-T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HTTP Durum Kodu: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200 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 Body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: List&lt;TodoDto&gt;</a:t>
            </a:r>
            <a:endParaRPr kumimoji="0" lang="tr-TR" altLang="tr-TR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İçerik Yer Tutucusu 4" descr="metin, ekran görüntüsü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C9A3B7BA-26E5-13CD-1C88-949AB975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780" y="1346200"/>
            <a:ext cx="4590620" cy="41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C86AB8-2378-3D4F-E594-929C1AE7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r>
              <a:rPr lang="tr-TR" b="1" dirty="0" err="1"/>
              <a:t>GetById</a:t>
            </a:r>
            <a:endParaRPr lang="tr-TR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859CFC-FFEF-DB46-FC3F-4E77E2994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774" y="2194102"/>
            <a:ext cx="2570251" cy="3908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Endpoint</a:t>
            </a: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GET /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todos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/{id}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Amaç: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Girilen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ID’ye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tr-TR" altLang="tr-TR" sz="1700" dirty="0">
                <a:latin typeface="Arial" panose="020B0604020202020204" pitchFamily="34" charset="0"/>
              </a:rPr>
              <a:t>ait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görevleri getirmek.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Path</a:t>
            </a: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Variable</a:t>
            </a: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id: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Görevin benzersiz kimlik numarası.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İşlem Başarılı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HTTP Durum Kodu: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200 OK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Response</a:t>
            </a:r>
            <a:r>
              <a:rPr kumimoji="0" lang="tr-TR" altLang="tr-T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Body: </a:t>
            </a:r>
            <a:r>
              <a:rPr kumimoji="0" lang="tr-TR" altLang="tr-TR" sz="17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TodoDto</a:t>
            </a:r>
            <a:endParaRPr kumimoji="0" lang="tr-TR" altLang="tr-TR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Resim 7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80F2E781-7064-1F03-B4B3-0F8DBF27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00" y="1337734"/>
            <a:ext cx="5237411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1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34CDD3-9858-6E21-8E34-B9FBA26B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b="1" dirty="0"/>
              <a:t>Update </a:t>
            </a:r>
            <a:r>
              <a:rPr lang="tr-TR" b="1" dirty="0" err="1"/>
              <a:t>Todo</a:t>
            </a:r>
            <a:r>
              <a:rPr lang="tr-TR" b="1" dirty="0"/>
              <a:t>(PUT)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30D60D-A353-C603-1096-5DB452BDFC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774" y="2194102"/>
            <a:ext cx="2570251" cy="3908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Endpoint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PUT /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todos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/{id}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Amaç: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Belirtilen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ID'ye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sahip bir görevin bilgilerini güncellemek.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Path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Variable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id: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Güncellenecek görevin benzersiz kimlik numarası.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Gönderilen JSON: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title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Görevin yeni başlığı.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description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Görevin yeni açıklaması.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completed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Görevin tamamlanma durumu.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İşlem Başarılı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HTTP Durum Kodu: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200 OK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Response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Body: </a:t>
            </a:r>
            <a:r>
              <a:rPr kumimoji="0" lang="tr-TR" altLang="tr-TR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TodoDto</a:t>
            </a:r>
            <a:endParaRPr kumimoji="0" lang="tr-TR" altLang="tr-TR" sz="1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İçerik Yer Tutucusu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15835D22-973C-CAF4-3763-252455EA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34" y="1041399"/>
            <a:ext cx="5274734" cy="48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827</Words>
  <Application>Microsoft Office PowerPoint</Application>
  <PresentationFormat>Ekran Gösterisi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Arial Unicode MS</vt:lpstr>
      <vt:lpstr>Calibri</vt:lpstr>
      <vt:lpstr>Office Theme</vt:lpstr>
      <vt:lpstr>To-Do List Uygulaması</vt:lpstr>
      <vt:lpstr>Proje Tanıtımı</vt:lpstr>
      <vt:lpstr>Kullanılan Teknolojiler ve Araçlar</vt:lpstr>
      <vt:lpstr>Proje Yapısı</vt:lpstr>
      <vt:lpstr>API Kullanımı</vt:lpstr>
      <vt:lpstr>Create Todo (POST)</vt:lpstr>
      <vt:lpstr>Get Todos</vt:lpstr>
      <vt:lpstr>GetById</vt:lpstr>
      <vt:lpstr>Update Todo(PUT)</vt:lpstr>
      <vt:lpstr>Delete Todo</vt:lpstr>
      <vt:lpstr>GetTodosByUserId</vt:lpstr>
      <vt:lpstr>GetCompletedTodos</vt:lpstr>
      <vt:lpstr>GetPendingTodos</vt:lpstr>
      <vt:lpstr>UpdateTodoStatus(PUT)</vt:lpstr>
      <vt:lpstr>Error Messages</vt:lpstr>
      <vt:lpstr>Global Exception Handler- Api Result</vt:lpstr>
      <vt:lpstr>Validation Errors</vt:lpstr>
      <vt:lpstr>EntityNotFound and MethodArgumentTypeMismatch</vt:lpstr>
      <vt:lpstr>Projenin Dockerize Edilmesi</vt:lpstr>
      <vt:lpstr>Container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Muhammed Tarık Yazıcı</cp:lastModifiedBy>
  <cp:revision>2</cp:revision>
  <dcterms:created xsi:type="dcterms:W3CDTF">2013-01-27T09:14:16Z</dcterms:created>
  <dcterms:modified xsi:type="dcterms:W3CDTF">2025-01-11T23:11:07Z</dcterms:modified>
  <cp:category/>
</cp:coreProperties>
</file>