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8ed44d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8ed44d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8ed44d0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8ed44d0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d8ed44d0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d8ed44d0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Which Boston College/University to start my career as a Data Scientist?</a:t>
            </a:r>
            <a:endParaRPr sz="3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53900" y="4283275"/>
            <a:ext cx="3500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r>
              <a:rPr lang="en" sz="2400"/>
              <a:t>y Tyler Lareau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410325" y="3716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Business Problem</a:t>
            </a:r>
            <a:endParaRPr sz="3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</a:t>
            </a:r>
            <a:r>
              <a:rPr lang="en" sz="3500">
                <a:solidFill>
                  <a:schemeClr val="dk1"/>
                </a:solidFill>
              </a:rPr>
              <a:t>usiness Problem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1" name="Google Shape;141;p14"/>
          <p:cNvSpPr txBox="1"/>
          <p:nvPr>
            <p:ph idx="4294967295" type="title"/>
          </p:nvPr>
        </p:nvSpPr>
        <p:spPr>
          <a:xfrm>
            <a:off x="410325" y="1139650"/>
            <a:ext cx="46077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9525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Which college or university in the Greater Boston do I want to work for?</a:t>
            </a:r>
            <a:r>
              <a:rPr b="0" lang="en" sz="15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sz="1500">
              <a:latin typeface="Open Sans"/>
              <a:ea typeface="Open Sans"/>
              <a:cs typeface="Open Sans"/>
              <a:sym typeface="Open Sans"/>
            </a:endParaRPr>
          </a:p>
          <a:p>
            <a:pPr indent="9525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500">
                <a:latin typeface="Open Sans"/>
                <a:ea typeface="Open Sans"/>
                <a:cs typeface="Open Sans"/>
                <a:sym typeface="Open Sans"/>
              </a:rPr>
              <a:t>I am going to leverage the power of public datasets and location data to select a school which I think will best fit my new career as a data scientist. </a:t>
            </a:r>
            <a:endParaRPr b="0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300" y="1290350"/>
            <a:ext cx="3532451" cy="199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61300" y="376350"/>
            <a:ext cx="76527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School Must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9525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-be located in the Greater Boston Area  </a:t>
            </a:r>
            <a:endParaRPr sz="13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9525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- have over 5000 students. As a data scientist, I am going to want to intake as much data as possible and believe that 5000 is a solid minimum to retrieve valuable and diverse data.  </a:t>
            </a:r>
            <a:endParaRPr sz="13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9525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-Sports Complexes/Arenas must be popular venues within the 500M radius of campus. Sports is one of the industries with high demands for data scientists and I want to be in walking distance of the school’s sports complexes</a:t>
            </a:r>
            <a:endParaRPr sz="13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9525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-School must have access to public transportation in the immediate radius (500M) </a:t>
            </a:r>
            <a:r>
              <a:rPr lang="en" sz="13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5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32975" y="304675"/>
            <a:ext cx="8672100" cy="4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Boston Schools with 5000+ Students</a:t>
            </a:r>
            <a:endParaRPr b="0" sz="24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02" y="1057375"/>
            <a:ext cx="8136550" cy="36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232975" y="304675"/>
            <a:ext cx="8672100" cy="4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Boston Schools with 5000+ Students Coordinates</a:t>
            </a:r>
            <a:endParaRPr b="0" sz="24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352" y="1595600"/>
            <a:ext cx="6140300" cy="31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Most Frequently Checked-In Places within 500M of each college</a:t>
            </a:r>
            <a:endParaRPr b="0" sz="2400">
              <a:solidFill>
                <a:schemeClr val="accent5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5" y="1666300"/>
            <a:ext cx="8699575" cy="2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Results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 will apply to become a data scientist at…..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4294967295" type="title"/>
          </p:nvPr>
        </p:nvSpPr>
        <p:spPr>
          <a:xfrm>
            <a:off x="430125" y="268825"/>
            <a:ext cx="74046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5"/>
                </a:solidFill>
              </a:rPr>
              <a:t>Boston College</a:t>
            </a:r>
            <a:endParaRPr sz="4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4294967295" type="body"/>
          </p:nvPr>
        </p:nvSpPr>
        <p:spPr>
          <a:xfrm>
            <a:off x="5197275" y="1406650"/>
            <a:ext cx="3763800" cy="30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  3 venues in the Top 10 Most Frequently Checked in Places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	-Baseball Field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	-Hockey Arena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	-Bus Stop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				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25" y="1406650"/>
            <a:ext cx="4184625" cy="27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