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5EB36A1-B390-4763-8CAE-57CE7E955F7D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D4F154-ADA5-4E11-A2D0-73EBB054A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Fuchs Farms LLC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Derry &amp; Terry Lynn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Platforms, Languages,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PHP(server side)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Microsoft Webmatrix</a:t>
            </a:r>
          </a:p>
          <a:p>
            <a:r>
              <a:rPr lang="en-US" dirty="0" smtClean="0"/>
              <a:t>Screen Scraper Program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smtClean="0"/>
              <a:t>Weather Underground API</a:t>
            </a:r>
          </a:p>
          <a:p>
            <a:r>
              <a:rPr lang="en-US" dirty="0" smtClean="0"/>
              <a:t>BootStrap(front end)</a:t>
            </a:r>
          </a:p>
          <a:p>
            <a:r>
              <a:rPr lang="en-US" dirty="0"/>
              <a:t>MYSQL</a:t>
            </a:r>
          </a:p>
          <a:p>
            <a:r>
              <a:rPr lang="en-US" dirty="0" smtClean="0"/>
              <a:t>JavaScript/JQuery (front end)</a:t>
            </a:r>
          </a:p>
          <a:p>
            <a:r>
              <a:rPr lang="en-US" dirty="0" smtClean="0"/>
              <a:t>Other Farm Related Webservices as time permits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Utilize Google Maps to enhance page</a:t>
            </a:r>
          </a:p>
          <a:p>
            <a:r>
              <a:rPr lang="en-US" dirty="0" smtClean="0"/>
              <a:t>Present Weather Underground Webservice allowing access for local farmers as a one stop shop</a:t>
            </a:r>
          </a:p>
          <a:p>
            <a:r>
              <a:rPr lang="en-US" dirty="0" smtClean="0"/>
              <a:t>Learn Screen Scraping with PHP to pull commodity data from the Illinois Farm Bureau, Growers-Edge or other similar sites.</a:t>
            </a:r>
          </a:p>
          <a:p>
            <a:r>
              <a:rPr lang="en-US" dirty="0" smtClean="0"/>
              <a:t>Local Farm News Webservice </a:t>
            </a:r>
          </a:p>
          <a:p>
            <a:r>
              <a:rPr lang="en-US" dirty="0" smtClean="0"/>
              <a:t>Other Farm related webservices as time permits</a:t>
            </a:r>
            <a:endParaRPr lang="en-US" dirty="0"/>
          </a:p>
        </p:txBody>
      </p:sp>
      <p:pic>
        <p:nvPicPr>
          <p:cNvPr id="3074" name="Picture 2" descr="C:\Users\Terry\Desktop\IT354 Spring 2014\FuchsFarmsFiles\FuchsFarmsv1.2\Screenshots\about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847253"/>
            <a:ext cx="4876800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Home Page</a:t>
            </a:r>
            <a:endParaRPr lang="en-US" dirty="0"/>
          </a:p>
        </p:txBody>
      </p:sp>
      <p:pic>
        <p:nvPicPr>
          <p:cNvPr id="1026" name="Picture 2" descr="C:\Users\Terry\Desktop\IT354 Spring 2014\FuchsFarmsFiles\FuchsFarmsv1.2\Screenshots\home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44340"/>
            <a:ext cx="6400800" cy="4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otched Right Arrow 3"/>
          <p:cNvSpPr/>
          <p:nvPr/>
        </p:nvSpPr>
        <p:spPr>
          <a:xfrm>
            <a:off x="1462135" y="2590800"/>
            <a:ext cx="10668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544175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W/ Satellite</a:t>
            </a:r>
          </a:p>
          <a:p>
            <a:r>
              <a:rPr lang="en-US" dirty="0" smtClean="0"/>
              <a:t>Pinpointed on 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6" y="685800"/>
            <a:ext cx="7024744" cy="1143000"/>
          </a:xfrm>
        </p:spPr>
        <p:txBody>
          <a:bodyPr/>
          <a:lstStyle/>
          <a:p>
            <a:r>
              <a:rPr lang="en-US" dirty="0" smtClean="0"/>
              <a:t>Commodity Prices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2995108" cy="3508977"/>
          </a:xfrm>
        </p:spPr>
        <p:txBody>
          <a:bodyPr/>
          <a:lstStyle/>
          <a:p>
            <a:r>
              <a:rPr lang="en-US" dirty="0" smtClean="0"/>
              <a:t>Screen Scraper to pull data from Illinois Farm Bureau Central or other cooperative sites- Illinois Prices</a:t>
            </a:r>
            <a:endParaRPr lang="en-US" dirty="0"/>
          </a:p>
        </p:txBody>
      </p:sp>
      <p:pic>
        <p:nvPicPr>
          <p:cNvPr id="2052" name="Picture 4" descr="C:\Users\Terry\Desktop\IT354 Spring 2014\FuchsFarmsFiles\FuchsFarmsv1.2\Screenshots\CommodityPriceswith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28800"/>
            <a:ext cx="411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iped Right Arrow 3"/>
          <p:cNvSpPr/>
          <p:nvPr/>
        </p:nvSpPr>
        <p:spPr>
          <a:xfrm>
            <a:off x="2514600" y="4876800"/>
            <a:ext cx="2286000" cy="152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6600" dirty="0" smtClean="0"/>
              <a:t>Questions</a:t>
            </a:r>
          </a:p>
          <a:p>
            <a:pPr marL="68580" indent="0" algn="ctr">
              <a:buNone/>
            </a:pP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22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1132</TotalTime>
  <Words>131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Fuchs Farms LLC</vt:lpstr>
      <vt:lpstr>Platforms, Languages, and Frameworks</vt:lpstr>
      <vt:lpstr>Our Goals</vt:lpstr>
      <vt:lpstr>                   Home Page</vt:lpstr>
      <vt:lpstr>Commodity Prices Page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Fuchs Farms LLC</dc:title>
  <dc:creator>Terry</dc:creator>
  <cp:lastModifiedBy>Terry</cp:lastModifiedBy>
  <cp:revision>20</cp:revision>
  <dcterms:created xsi:type="dcterms:W3CDTF">2014-03-05T04:44:52Z</dcterms:created>
  <dcterms:modified xsi:type="dcterms:W3CDTF">2014-03-05T23:36:56Z</dcterms:modified>
</cp:coreProperties>
</file>