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4"/>
  </p:sldMasterIdLst>
  <p:notesMasterIdLst>
    <p:notesMasterId r:id="rId6"/>
  </p:notesMasterIdLst>
  <p:sldIdLst>
    <p:sldId id="263" r:id="rId5"/>
  </p:sldIdLst>
  <p:sldSz cx="7772400" cy="100584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45" userDrawn="1">
          <p15:clr>
            <a:srgbClr val="A4A3A4"/>
          </p15:clr>
        </p15:guide>
        <p15:guide id="2" pos="2448" userDrawn="1">
          <p15:clr>
            <a:srgbClr val="A4A3A4"/>
          </p15:clr>
        </p15:guide>
        <p15:guide id="3" pos="180" userDrawn="1">
          <p15:clr>
            <a:srgbClr val="A4A3A4"/>
          </p15:clr>
        </p15:guide>
        <p15:guide id="4" orient="horz" pos="6184" userDrawn="1">
          <p15:clr>
            <a:srgbClr val="A4A3A4"/>
          </p15:clr>
        </p15:guide>
        <p15:guide id="5" pos="4716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771864D-29A5-3EE5-AD95-52EF96AFC097}" name="황지희" initials="황" userId="S::goodday5@seoul.ac.kr::80e87c6b-55d0-4de5-b54f-4ee212893db6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J" initials="Y" lastIdx="2" clrIdx="0">
    <p:extLst>
      <p:ext uri="{19B8F6BF-5375-455C-9EA6-DF929625EA0E}">
        <p15:presenceInfo xmlns:p15="http://schemas.microsoft.com/office/powerpoint/2012/main" userId="Y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E7E6E6"/>
    <a:srgbClr val="5B9BD5"/>
    <a:srgbClr val="44546A"/>
    <a:srgbClr val="FFFFFF"/>
    <a:srgbClr val="0000FF"/>
    <a:srgbClr val="315D99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72"/>
  </p:normalViewPr>
  <p:slideViewPr>
    <p:cSldViewPr snapToGrid="0" snapToObjects="1">
      <p:cViewPr varScale="1">
        <p:scale>
          <a:sx n="79" d="100"/>
          <a:sy n="79" d="100"/>
        </p:scale>
        <p:origin x="2862" y="90"/>
      </p:cViewPr>
      <p:guideLst>
        <p:guide orient="horz" pos="3145"/>
        <p:guide pos="2448"/>
        <p:guide pos="180"/>
        <p:guide orient="horz" pos="6184"/>
        <p:guide pos="47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it-IT"/>
              <a:t>14/09/2017</a:t>
            </a:r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Fare clic per modificare gli stili del testo dello schema</a:t>
            </a:r>
          </a:p>
          <a:p>
            <a:pPr lvl="1" rtl="0"/>
            <a:r>
              <a:rPr lang="ko"/>
              <a:t>Secondo livello</a:t>
            </a:r>
          </a:p>
          <a:p>
            <a:pPr lvl="2" rtl="0"/>
            <a:r>
              <a:rPr lang="ko"/>
              <a:t>Terzo livello</a:t>
            </a:r>
          </a:p>
          <a:p>
            <a:pPr lvl="3" rtl="0"/>
            <a:r>
              <a:rPr lang="ko"/>
              <a:t>Quarto livello</a:t>
            </a:r>
          </a:p>
          <a:p>
            <a:pPr lvl="4" rtl="0"/>
            <a:r>
              <a:rPr lang="ko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A472638-3D52-C545-AF2D-5724607F2B6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152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rtlCol="0" anchor="b"/>
          <a:lstStyle>
            <a:lvl1pPr algn="ctr">
              <a:defRPr sz="51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 rtlCol="0"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 rtlCol="0"/>
          <a:lstStyle/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 rtlCol="0"/>
          <a:lstStyle/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54902D3-EFA2-7C6F-B04E-F06129E8F76E}"/>
              </a:ext>
            </a:extLst>
          </p:cNvPr>
          <p:cNvSpPr/>
          <p:nvPr userDrawn="1"/>
        </p:nvSpPr>
        <p:spPr>
          <a:xfrm>
            <a:off x="0" y="0"/>
            <a:ext cx="7772400" cy="723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" y="154519"/>
            <a:ext cx="7421880" cy="463335"/>
          </a:xfrm>
        </p:spPr>
        <p:txBody>
          <a:bodyPr rtlCol="0">
            <a:normAutofit/>
          </a:bodyPr>
          <a:lstStyle>
            <a:lvl1pPr>
              <a:defRPr sz="1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" y="829945"/>
            <a:ext cx="7421879" cy="8601703"/>
          </a:xfrm>
        </p:spPr>
        <p:txBody>
          <a:bodyPr rtlCol="0">
            <a:normAutofit/>
          </a:bodyPr>
          <a:lstStyle>
            <a:lvl1pPr>
              <a:defRPr sz="1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32000">
              <a:defRPr sz="12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 rtl="0"/>
            <a:r>
              <a:rPr lang="ko-KR" altLang="en-US" dirty="0"/>
              <a:t>마스터 텍스트 스타일을 편집하려면 클릭</a:t>
            </a:r>
          </a:p>
          <a:p>
            <a:pPr lvl="1" rtl="0"/>
            <a:r>
              <a:rPr lang="ko-KR" altLang="en-US" dirty="0"/>
              <a:t>두 번째 수준</a:t>
            </a:r>
          </a:p>
          <a:p>
            <a:pPr lvl="2" rtl="0"/>
            <a:r>
              <a:rPr lang="ko-KR" altLang="en-US" dirty="0"/>
              <a:t>세 번째 수준</a:t>
            </a:r>
          </a:p>
          <a:p>
            <a:pPr lvl="3" rtl="0"/>
            <a:r>
              <a:rPr lang="ko-KR" altLang="en-US" dirty="0"/>
              <a:t>네 번째 수준</a:t>
            </a:r>
          </a:p>
          <a:p>
            <a:pPr lvl="4" rtl="0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4353" y="9537700"/>
            <a:ext cx="1748790" cy="320466"/>
          </a:xfrm>
        </p:spPr>
        <p:txBody>
          <a:bodyPr rtlCol="0"/>
          <a:lstStyle/>
          <a:p>
            <a:pPr rtl="0"/>
            <a:r>
              <a:rPr lang="it-IT" dirty="0"/>
              <a:t>14/09/2017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4608" y="9537700"/>
            <a:ext cx="2623185" cy="320466"/>
          </a:xfrm>
        </p:spPr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489258" y="9537700"/>
            <a:ext cx="1748790" cy="320466"/>
          </a:xfrm>
        </p:spPr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0973D88-AC6C-08BB-AD90-C43F023A0580}"/>
              </a:ext>
            </a:extLst>
          </p:cNvPr>
          <p:cNvCxnSpPr/>
          <p:nvPr userDrawn="1"/>
        </p:nvCxnSpPr>
        <p:spPr>
          <a:xfrm>
            <a:off x="0" y="723900"/>
            <a:ext cx="7772400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rtlCol="0" anchor="b"/>
          <a:lstStyle>
            <a:lvl1pPr>
              <a:defRPr sz="51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 rtlCol="0"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 rtlCol="0"/>
          <a:lstStyle/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 rtlCol="0"/>
          <a:lstStyle/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rtlCol="0"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 rtlCol="0"/>
          <a:lstStyle/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rtlCol="0"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 rtlCol="0"/>
          <a:lstStyle/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rtlCol="0" anchor="b"/>
          <a:lstStyle>
            <a:lvl1pPr>
              <a:defRPr sz="272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 rtlCol="0"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 rtlCol="0"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rtlCol="0" anchor="b"/>
          <a:lstStyle>
            <a:lvl1pPr>
              <a:defRPr sz="272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rtlCol="0"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 rtlCol="0"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14/09/2017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"/>
              <a:t>Fare clic per modificare gli stili del testo dello schema</a:t>
            </a:r>
          </a:p>
          <a:p>
            <a:pPr lvl="1" rtl="0"/>
            <a:r>
              <a:rPr lang="ko"/>
              <a:t>Secondo livello</a:t>
            </a:r>
          </a:p>
          <a:p>
            <a:pPr lvl="2" rtl="0"/>
            <a:r>
              <a:rPr lang="ko"/>
              <a:t>Terzo livello</a:t>
            </a:r>
          </a:p>
          <a:p>
            <a:pPr lvl="3" rtl="0"/>
            <a:r>
              <a:rPr lang="ko"/>
              <a:t>Quarto livello</a:t>
            </a:r>
          </a:p>
          <a:p>
            <a:pPr lvl="4" rtl="0"/>
            <a:r>
              <a:rPr lang="ko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/>
              <a:t>14/09/2017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8533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77240" rtl="0" eaLnBrk="1" latinLnBrk="1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1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1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1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1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1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1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1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1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1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1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1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1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1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1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1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1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1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1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C6B6F-B397-D9FE-4CBE-B9AFFD0CE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1" y="154519"/>
            <a:ext cx="7218786" cy="46333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1600" dirty="0"/>
              <a:t>Traffic Flow Analysis on Data Sources of Lane-changing Strategy Based on Deep Reinforcement Learning Using Saliency Maps: Vehicle Sensors vs. Road Sensors</a:t>
            </a:r>
            <a:br>
              <a:rPr lang="en-US" altLang="ko-KR" sz="1600" dirty="0"/>
            </a:br>
            <a:r>
              <a:rPr lang="en-US" altLang="ko-KR" sz="1300" dirty="0"/>
              <a:t>Researcher: Donggyu Min</a:t>
            </a:r>
            <a:endParaRPr lang="ko-KR" altLang="en-US" sz="1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C11E02-9C64-114C-4602-83C715BE8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81" y="829946"/>
            <a:ext cx="7292338" cy="4135263"/>
          </a:xfrm>
        </p:spPr>
        <p:txBody>
          <a:bodyPr>
            <a:normAutofit/>
          </a:bodyPr>
          <a:lstStyle/>
          <a:p>
            <a:r>
              <a:rPr lang="en-US" altLang="ko-KR" dirty="0"/>
              <a:t>What is the problem?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Necessity for road sensors is ignored because first movers in the AVs market rely on vehicle sensors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Difficulty in achieving system-optimal for mobility of traffic flows from the network perspective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Struggling to compare importance of input data because the mechanism of deep learning is difficult to grasp</a:t>
            </a:r>
          </a:p>
          <a:p>
            <a:pPr lvl="1"/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/>
              <a:t>Why is this problem important?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Effects of vehicle and road sensors have rarely been addressed in previous studies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 studies have analyzed the effectiveness of sensors from a system perspective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Achieving the system optimal is the most efficient way to use the road network as a public good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of input data have a great influence on the learning algorithm of reinforcement learning</a:t>
            </a:r>
          </a:p>
          <a:p>
            <a:pPr lvl="1"/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/>
              <a:t>How can we solve this problem?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 experimental environment placing the ego-vehicle, observer vehicles, and fixed sensors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saliency maps to determine which part of the state the agent is focusing on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techniques such as Vanilla Gradient,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DeconvNet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Grad-CAM and Smooth Grad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the speed of traffic flows in the Reward Function of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Markov decision process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6352927-9D77-4363-990A-C229B593F47E}"/>
              </a:ext>
            </a:extLst>
          </p:cNvPr>
          <p:cNvSpPr/>
          <p:nvPr/>
        </p:nvSpPr>
        <p:spPr>
          <a:xfrm>
            <a:off x="311254" y="8686565"/>
            <a:ext cx="7193282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4310" lvl="0" indent="-194310" defTabSz="777240" latinLnBrk="1">
              <a:lnSpc>
                <a:spcPct val="90000"/>
              </a:lnSpc>
              <a:spcBef>
                <a:spcPts val="850"/>
              </a:spcBef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key contribution?</a:t>
            </a:r>
          </a:p>
          <a:p>
            <a:pPr marL="432000" lvl="1" indent="-194310" defTabSz="777240" latinLnBrk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Reveal the quantitative utility of vehicle and road sensors in certain scenarios using saliency maps</a:t>
            </a:r>
          </a:p>
          <a:p>
            <a:pPr marL="432000" lvl="1" indent="-194310" defTabSz="777240" latinLnBrk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Emphasize the need for a combination of data sources to achieve the system optimal</a:t>
            </a:r>
          </a:p>
          <a:p>
            <a:pPr marL="432000" lvl="1" indent="-194310" defTabSz="777240" latinLnBrk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 guidelines for data that improve the learning efficiency of deep reinforcement learning algorithms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90DB4C2-AB83-4092-ADAB-AB73406119E3}"/>
              </a:ext>
            </a:extLst>
          </p:cNvPr>
          <p:cNvGrpSpPr/>
          <p:nvPr/>
        </p:nvGrpSpPr>
        <p:grpSpPr>
          <a:xfrm>
            <a:off x="297180" y="4653662"/>
            <a:ext cx="7193280" cy="3902074"/>
            <a:chOff x="297180" y="4739006"/>
            <a:chExt cx="7193280" cy="3902074"/>
          </a:xfrm>
        </p:grpSpPr>
        <p:sp>
          <p:nvSpPr>
            <p:cNvPr id="446" name="자유형: 도형 445">
              <a:extLst>
                <a:ext uri="{FF2B5EF4-FFF2-40B4-BE49-F238E27FC236}">
                  <a16:creationId xmlns:a16="http://schemas.microsoft.com/office/drawing/2014/main" id="{1A2F7A2C-C567-4477-8C04-3BD5CCD3F0C3}"/>
                </a:ext>
              </a:extLst>
            </p:cNvPr>
            <p:cNvSpPr/>
            <p:nvPr/>
          </p:nvSpPr>
          <p:spPr>
            <a:xfrm>
              <a:off x="5405438" y="5110163"/>
              <a:ext cx="1831181" cy="1090612"/>
            </a:xfrm>
            <a:custGeom>
              <a:avLst/>
              <a:gdLst>
                <a:gd name="connsiteX0" fmla="*/ 0 w 1831181"/>
                <a:gd name="connsiteY0" fmla="*/ 1090612 h 1090612"/>
                <a:gd name="connsiteX1" fmla="*/ 54768 w 1831181"/>
                <a:gd name="connsiteY1" fmla="*/ 762000 h 1090612"/>
                <a:gd name="connsiteX2" fmla="*/ 83343 w 1831181"/>
                <a:gd name="connsiteY2" fmla="*/ 1028700 h 1090612"/>
                <a:gd name="connsiteX3" fmla="*/ 145256 w 1831181"/>
                <a:gd name="connsiteY3" fmla="*/ 564356 h 1090612"/>
                <a:gd name="connsiteX4" fmla="*/ 161925 w 1831181"/>
                <a:gd name="connsiteY4" fmla="*/ 895350 h 1090612"/>
                <a:gd name="connsiteX5" fmla="*/ 228600 w 1831181"/>
                <a:gd name="connsiteY5" fmla="*/ 438150 h 1090612"/>
                <a:gd name="connsiteX6" fmla="*/ 254793 w 1831181"/>
                <a:gd name="connsiteY6" fmla="*/ 714375 h 1090612"/>
                <a:gd name="connsiteX7" fmla="*/ 290512 w 1831181"/>
                <a:gd name="connsiteY7" fmla="*/ 497681 h 1090612"/>
                <a:gd name="connsiteX8" fmla="*/ 314325 w 1831181"/>
                <a:gd name="connsiteY8" fmla="*/ 619125 h 1090612"/>
                <a:gd name="connsiteX9" fmla="*/ 364331 w 1831181"/>
                <a:gd name="connsiteY9" fmla="*/ 304800 h 1090612"/>
                <a:gd name="connsiteX10" fmla="*/ 381000 w 1831181"/>
                <a:gd name="connsiteY10" fmla="*/ 511968 h 1090612"/>
                <a:gd name="connsiteX11" fmla="*/ 435768 w 1831181"/>
                <a:gd name="connsiteY11" fmla="*/ 316706 h 1090612"/>
                <a:gd name="connsiteX12" fmla="*/ 454818 w 1831181"/>
                <a:gd name="connsiteY12" fmla="*/ 404812 h 1090612"/>
                <a:gd name="connsiteX13" fmla="*/ 504825 w 1831181"/>
                <a:gd name="connsiteY13" fmla="*/ 207168 h 1090612"/>
                <a:gd name="connsiteX14" fmla="*/ 542925 w 1831181"/>
                <a:gd name="connsiteY14" fmla="*/ 395287 h 1090612"/>
                <a:gd name="connsiteX15" fmla="*/ 573881 w 1831181"/>
                <a:gd name="connsiteY15" fmla="*/ 247650 h 1090612"/>
                <a:gd name="connsiteX16" fmla="*/ 626268 w 1831181"/>
                <a:gd name="connsiteY16" fmla="*/ 500062 h 1090612"/>
                <a:gd name="connsiteX17" fmla="*/ 683418 w 1831181"/>
                <a:gd name="connsiteY17" fmla="*/ 104775 h 1090612"/>
                <a:gd name="connsiteX18" fmla="*/ 733425 w 1831181"/>
                <a:gd name="connsiteY18" fmla="*/ 383381 h 1090612"/>
                <a:gd name="connsiteX19" fmla="*/ 773906 w 1831181"/>
                <a:gd name="connsiteY19" fmla="*/ 207168 h 1090612"/>
                <a:gd name="connsiteX20" fmla="*/ 816768 w 1831181"/>
                <a:gd name="connsiteY20" fmla="*/ 433387 h 1090612"/>
                <a:gd name="connsiteX21" fmla="*/ 862012 w 1831181"/>
                <a:gd name="connsiteY21" fmla="*/ 261937 h 1090612"/>
                <a:gd name="connsiteX22" fmla="*/ 892968 w 1831181"/>
                <a:gd name="connsiteY22" fmla="*/ 392906 h 1090612"/>
                <a:gd name="connsiteX23" fmla="*/ 950118 w 1831181"/>
                <a:gd name="connsiteY23" fmla="*/ 192881 h 1090612"/>
                <a:gd name="connsiteX24" fmla="*/ 985837 w 1831181"/>
                <a:gd name="connsiteY24" fmla="*/ 409575 h 1090612"/>
                <a:gd name="connsiteX25" fmla="*/ 1035843 w 1831181"/>
                <a:gd name="connsiteY25" fmla="*/ 228600 h 1090612"/>
                <a:gd name="connsiteX26" fmla="*/ 1062037 w 1831181"/>
                <a:gd name="connsiteY26" fmla="*/ 373856 h 1090612"/>
                <a:gd name="connsiteX27" fmla="*/ 1133475 w 1831181"/>
                <a:gd name="connsiteY27" fmla="*/ 85725 h 1090612"/>
                <a:gd name="connsiteX28" fmla="*/ 1183481 w 1831181"/>
                <a:gd name="connsiteY28" fmla="*/ 311943 h 1090612"/>
                <a:gd name="connsiteX29" fmla="*/ 1259681 w 1831181"/>
                <a:gd name="connsiteY29" fmla="*/ 23812 h 1090612"/>
                <a:gd name="connsiteX30" fmla="*/ 1304925 w 1831181"/>
                <a:gd name="connsiteY30" fmla="*/ 219075 h 1090612"/>
                <a:gd name="connsiteX31" fmla="*/ 1345406 w 1831181"/>
                <a:gd name="connsiteY31" fmla="*/ 69056 h 1090612"/>
                <a:gd name="connsiteX32" fmla="*/ 1371600 w 1831181"/>
                <a:gd name="connsiteY32" fmla="*/ 190500 h 1090612"/>
                <a:gd name="connsiteX33" fmla="*/ 1426368 w 1831181"/>
                <a:gd name="connsiteY33" fmla="*/ 0 h 1090612"/>
                <a:gd name="connsiteX34" fmla="*/ 1462087 w 1831181"/>
                <a:gd name="connsiteY34" fmla="*/ 252412 h 1090612"/>
                <a:gd name="connsiteX35" fmla="*/ 1497806 w 1831181"/>
                <a:gd name="connsiteY35" fmla="*/ 64293 h 1090612"/>
                <a:gd name="connsiteX36" fmla="*/ 1531143 w 1831181"/>
                <a:gd name="connsiteY36" fmla="*/ 197643 h 1090612"/>
                <a:gd name="connsiteX37" fmla="*/ 1562100 w 1831181"/>
                <a:gd name="connsiteY37" fmla="*/ 88106 h 1090612"/>
                <a:gd name="connsiteX38" fmla="*/ 1595437 w 1831181"/>
                <a:gd name="connsiteY38" fmla="*/ 183356 h 1090612"/>
                <a:gd name="connsiteX39" fmla="*/ 1638300 w 1831181"/>
                <a:gd name="connsiteY39" fmla="*/ 104775 h 1090612"/>
                <a:gd name="connsiteX40" fmla="*/ 1683543 w 1831181"/>
                <a:gd name="connsiteY40" fmla="*/ 173831 h 1090612"/>
                <a:gd name="connsiteX41" fmla="*/ 1728787 w 1831181"/>
                <a:gd name="connsiteY41" fmla="*/ 64293 h 1090612"/>
                <a:gd name="connsiteX42" fmla="*/ 1778793 w 1831181"/>
                <a:gd name="connsiteY42" fmla="*/ 152400 h 1090612"/>
                <a:gd name="connsiteX43" fmla="*/ 1831181 w 1831181"/>
                <a:gd name="connsiteY43" fmla="*/ 50006 h 1090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831181" h="1090612">
                  <a:moveTo>
                    <a:pt x="0" y="1090612"/>
                  </a:moveTo>
                  <a:lnTo>
                    <a:pt x="54768" y="762000"/>
                  </a:lnTo>
                  <a:lnTo>
                    <a:pt x="83343" y="1028700"/>
                  </a:lnTo>
                  <a:lnTo>
                    <a:pt x="145256" y="564356"/>
                  </a:lnTo>
                  <a:lnTo>
                    <a:pt x="161925" y="895350"/>
                  </a:lnTo>
                  <a:lnTo>
                    <a:pt x="228600" y="438150"/>
                  </a:lnTo>
                  <a:lnTo>
                    <a:pt x="254793" y="714375"/>
                  </a:lnTo>
                  <a:lnTo>
                    <a:pt x="290512" y="497681"/>
                  </a:lnTo>
                  <a:lnTo>
                    <a:pt x="314325" y="619125"/>
                  </a:lnTo>
                  <a:lnTo>
                    <a:pt x="364331" y="304800"/>
                  </a:lnTo>
                  <a:lnTo>
                    <a:pt x="381000" y="511968"/>
                  </a:lnTo>
                  <a:lnTo>
                    <a:pt x="435768" y="316706"/>
                  </a:lnTo>
                  <a:lnTo>
                    <a:pt x="454818" y="404812"/>
                  </a:lnTo>
                  <a:lnTo>
                    <a:pt x="504825" y="207168"/>
                  </a:lnTo>
                  <a:lnTo>
                    <a:pt x="542925" y="395287"/>
                  </a:lnTo>
                  <a:lnTo>
                    <a:pt x="573881" y="247650"/>
                  </a:lnTo>
                  <a:lnTo>
                    <a:pt x="626268" y="500062"/>
                  </a:lnTo>
                  <a:lnTo>
                    <a:pt x="683418" y="104775"/>
                  </a:lnTo>
                  <a:lnTo>
                    <a:pt x="733425" y="383381"/>
                  </a:lnTo>
                  <a:lnTo>
                    <a:pt x="773906" y="207168"/>
                  </a:lnTo>
                  <a:lnTo>
                    <a:pt x="816768" y="433387"/>
                  </a:lnTo>
                  <a:lnTo>
                    <a:pt x="862012" y="261937"/>
                  </a:lnTo>
                  <a:lnTo>
                    <a:pt x="892968" y="392906"/>
                  </a:lnTo>
                  <a:lnTo>
                    <a:pt x="950118" y="192881"/>
                  </a:lnTo>
                  <a:lnTo>
                    <a:pt x="985837" y="409575"/>
                  </a:lnTo>
                  <a:lnTo>
                    <a:pt x="1035843" y="228600"/>
                  </a:lnTo>
                  <a:lnTo>
                    <a:pt x="1062037" y="373856"/>
                  </a:lnTo>
                  <a:lnTo>
                    <a:pt x="1133475" y="85725"/>
                  </a:lnTo>
                  <a:lnTo>
                    <a:pt x="1183481" y="311943"/>
                  </a:lnTo>
                  <a:lnTo>
                    <a:pt x="1259681" y="23812"/>
                  </a:lnTo>
                  <a:lnTo>
                    <a:pt x="1304925" y="219075"/>
                  </a:lnTo>
                  <a:lnTo>
                    <a:pt x="1345406" y="69056"/>
                  </a:lnTo>
                  <a:lnTo>
                    <a:pt x="1371600" y="190500"/>
                  </a:lnTo>
                  <a:lnTo>
                    <a:pt x="1426368" y="0"/>
                  </a:lnTo>
                  <a:lnTo>
                    <a:pt x="1462087" y="252412"/>
                  </a:lnTo>
                  <a:lnTo>
                    <a:pt x="1497806" y="64293"/>
                  </a:lnTo>
                  <a:lnTo>
                    <a:pt x="1531143" y="197643"/>
                  </a:lnTo>
                  <a:lnTo>
                    <a:pt x="1562100" y="88106"/>
                  </a:lnTo>
                  <a:lnTo>
                    <a:pt x="1595437" y="183356"/>
                  </a:lnTo>
                  <a:lnTo>
                    <a:pt x="1638300" y="104775"/>
                  </a:lnTo>
                  <a:lnTo>
                    <a:pt x="1683543" y="173831"/>
                  </a:lnTo>
                  <a:lnTo>
                    <a:pt x="1728787" y="64293"/>
                  </a:lnTo>
                  <a:lnTo>
                    <a:pt x="1778793" y="152400"/>
                  </a:lnTo>
                  <a:lnTo>
                    <a:pt x="1831181" y="50006"/>
                  </a:lnTo>
                </a:path>
              </a:pathLst>
            </a:custGeom>
            <a:noFill/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7" name="이등변 삼각형 446">
              <a:extLst>
                <a:ext uri="{FF2B5EF4-FFF2-40B4-BE49-F238E27FC236}">
                  <a16:creationId xmlns:a16="http://schemas.microsoft.com/office/drawing/2014/main" id="{A20A2AAC-F34A-4443-98A1-33B1576D6247}"/>
                </a:ext>
              </a:extLst>
            </p:cNvPr>
            <p:cNvSpPr/>
            <p:nvPr/>
          </p:nvSpPr>
          <p:spPr>
            <a:xfrm>
              <a:off x="5448300" y="6290778"/>
              <a:ext cx="1800851" cy="156073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8" name="직사각형 447">
              <a:extLst>
                <a:ext uri="{FF2B5EF4-FFF2-40B4-BE49-F238E27FC236}">
                  <a16:creationId xmlns:a16="http://schemas.microsoft.com/office/drawing/2014/main" id="{818CCDE2-F638-4CE8-9BF3-02D3D0E9B1F9}"/>
                </a:ext>
              </a:extLst>
            </p:cNvPr>
            <p:cNvSpPr/>
            <p:nvPr/>
          </p:nvSpPr>
          <p:spPr>
            <a:xfrm>
              <a:off x="297180" y="4739006"/>
              <a:ext cx="7193280" cy="39020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9" name="직사각형 448">
              <a:extLst>
                <a:ext uri="{FF2B5EF4-FFF2-40B4-BE49-F238E27FC236}">
                  <a16:creationId xmlns:a16="http://schemas.microsoft.com/office/drawing/2014/main" id="{FAEA65A9-9FE3-44B2-A1F6-0A09F8752F82}"/>
                </a:ext>
              </a:extLst>
            </p:cNvPr>
            <p:cNvSpPr/>
            <p:nvPr/>
          </p:nvSpPr>
          <p:spPr>
            <a:xfrm>
              <a:off x="441920" y="5883015"/>
              <a:ext cx="4771282" cy="366655"/>
            </a:xfrm>
            <a:prstGeom prst="rect">
              <a:avLst/>
            </a:prstGeom>
            <a:solidFill>
              <a:srgbClr val="7CBC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pic>
          <p:nvPicPr>
            <p:cNvPr id="450" name="그림 449">
              <a:extLst>
                <a:ext uri="{FF2B5EF4-FFF2-40B4-BE49-F238E27FC236}">
                  <a16:creationId xmlns:a16="http://schemas.microsoft.com/office/drawing/2014/main" id="{93B79680-D9BF-4682-9B2E-5008E169D5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42" b="31246"/>
            <a:stretch/>
          </p:blipFill>
          <p:spPr>
            <a:xfrm flipH="1">
              <a:off x="441919" y="6040125"/>
              <a:ext cx="4771282" cy="1048839"/>
            </a:xfrm>
            <a:prstGeom prst="rect">
              <a:avLst/>
            </a:prstGeom>
          </p:spPr>
        </p:pic>
        <p:pic>
          <p:nvPicPr>
            <p:cNvPr id="451" name="그림 450" descr="텍스트, 모니터, 스크린샷, 화면이(가) 표시된 사진&#10;&#10;자동 생성된 설명">
              <a:extLst>
                <a:ext uri="{FF2B5EF4-FFF2-40B4-BE49-F238E27FC236}">
                  <a16:creationId xmlns:a16="http://schemas.microsoft.com/office/drawing/2014/main" id="{06D49717-0B06-4C3B-99D7-B20B1967B2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92"/>
            <a:stretch/>
          </p:blipFill>
          <p:spPr>
            <a:xfrm>
              <a:off x="441920" y="4980999"/>
              <a:ext cx="4771282" cy="1299176"/>
            </a:xfrm>
            <a:prstGeom prst="rect">
              <a:avLst/>
            </a:prstGeom>
          </p:spPr>
        </p:pic>
        <p:sp>
          <p:nvSpPr>
            <p:cNvPr id="452" name="직사각형 451">
              <a:extLst>
                <a:ext uri="{FF2B5EF4-FFF2-40B4-BE49-F238E27FC236}">
                  <a16:creationId xmlns:a16="http://schemas.microsoft.com/office/drawing/2014/main" id="{E3A632AD-F7AB-4960-9D86-1C06BCEA86DE}"/>
                </a:ext>
              </a:extLst>
            </p:cNvPr>
            <p:cNvSpPr/>
            <p:nvPr/>
          </p:nvSpPr>
          <p:spPr>
            <a:xfrm>
              <a:off x="594907" y="5230191"/>
              <a:ext cx="554578" cy="535455"/>
            </a:xfrm>
            <a:prstGeom prst="rect">
              <a:avLst/>
            </a:prstGeom>
            <a:solidFill>
              <a:srgbClr val="0000FF">
                <a:alpha val="40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453" name="직사각형 452">
              <a:extLst>
                <a:ext uri="{FF2B5EF4-FFF2-40B4-BE49-F238E27FC236}">
                  <a16:creationId xmlns:a16="http://schemas.microsoft.com/office/drawing/2014/main" id="{9FAE19D2-8B68-40F9-B2CE-CA14C5C28262}"/>
                </a:ext>
              </a:extLst>
            </p:cNvPr>
            <p:cNvSpPr/>
            <p:nvPr/>
          </p:nvSpPr>
          <p:spPr>
            <a:xfrm>
              <a:off x="594907" y="6326976"/>
              <a:ext cx="554578" cy="535455"/>
            </a:xfrm>
            <a:prstGeom prst="rect">
              <a:avLst/>
            </a:prstGeom>
            <a:solidFill>
              <a:srgbClr val="0000FF">
                <a:alpha val="40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54" name="직사각형 453">
              <a:extLst>
                <a:ext uri="{FF2B5EF4-FFF2-40B4-BE49-F238E27FC236}">
                  <a16:creationId xmlns:a16="http://schemas.microsoft.com/office/drawing/2014/main" id="{484EC1E7-E25C-4D46-93F4-CA340806129A}"/>
                </a:ext>
              </a:extLst>
            </p:cNvPr>
            <p:cNvSpPr/>
            <p:nvPr/>
          </p:nvSpPr>
          <p:spPr>
            <a:xfrm>
              <a:off x="2179756" y="5230191"/>
              <a:ext cx="554578" cy="535455"/>
            </a:xfrm>
            <a:prstGeom prst="rect">
              <a:avLst/>
            </a:prstGeom>
            <a:solidFill>
              <a:srgbClr val="00FF00">
                <a:alpha val="40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55" name="직사각형 454">
              <a:extLst>
                <a:ext uri="{FF2B5EF4-FFF2-40B4-BE49-F238E27FC236}">
                  <a16:creationId xmlns:a16="http://schemas.microsoft.com/office/drawing/2014/main" id="{62E19FA8-1376-42FE-9185-0472FB76828E}"/>
                </a:ext>
              </a:extLst>
            </p:cNvPr>
            <p:cNvSpPr/>
            <p:nvPr/>
          </p:nvSpPr>
          <p:spPr>
            <a:xfrm>
              <a:off x="4481732" y="5230191"/>
              <a:ext cx="554578" cy="535455"/>
            </a:xfrm>
            <a:prstGeom prst="rect">
              <a:avLst/>
            </a:prstGeom>
            <a:solidFill>
              <a:srgbClr val="00FF00">
                <a:alpha val="40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56" name="직사각형 455">
              <a:extLst>
                <a:ext uri="{FF2B5EF4-FFF2-40B4-BE49-F238E27FC236}">
                  <a16:creationId xmlns:a16="http://schemas.microsoft.com/office/drawing/2014/main" id="{3C7BB53A-6CEF-4FA8-8A75-10C013AAE382}"/>
                </a:ext>
              </a:extLst>
            </p:cNvPr>
            <p:cNvSpPr/>
            <p:nvPr/>
          </p:nvSpPr>
          <p:spPr>
            <a:xfrm>
              <a:off x="3286522" y="6325780"/>
              <a:ext cx="1749789" cy="535455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57" name="TextBox 456">
              <a:extLst>
                <a:ext uri="{FF2B5EF4-FFF2-40B4-BE49-F238E27FC236}">
                  <a16:creationId xmlns:a16="http://schemas.microsoft.com/office/drawing/2014/main" id="{F376BCC3-2857-47AC-B710-E73272A872B2}"/>
                </a:ext>
              </a:extLst>
            </p:cNvPr>
            <p:cNvSpPr txBox="1"/>
            <p:nvPr/>
          </p:nvSpPr>
          <p:spPr>
            <a:xfrm>
              <a:off x="460142" y="5746672"/>
              <a:ext cx="8261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Ego-vehicle</a:t>
              </a:r>
              <a:endParaRPr lang="en-US" altLang="ko-KR" sz="1000" dirty="0">
                <a:latin typeface="Times New Roman" panose="02020603050405020304" pitchFamily="18" charset="0"/>
                <a:ea typeface="스톤브랜드 볼드" panose="0202080302010102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D53352B0-5B89-4DD1-AC40-BD660617698C}"/>
                </a:ext>
              </a:extLst>
            </p:cNvPr>
            <p:cNvSpPr txBox="1"/>
            <p:nvPr/>
          </p:nvSpPr>
          <p:spPr>
            <a:xfrm>
              <a:off x="2100873" y="5746672"/>
              <a:ext cx="7123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latin typeface="Times New Roman" panose="02020603050405020304" pitchFamily="18" charset="0"/>
                  <a:ea typeface="스톤브랜드 볼드" panose="02020803020101020101" pitchFamily="18" charset="-127"/>
                  <a:cs typeface="Times New Roman" panose="02020603050405020304" pitchFamily="18" charset="0"/>
                </a:rPr>
                <a:t>Observer</a:t>
              </a:r>
            </a:p>
          </p:txBody>
        </p: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id="{977A987F-28C0-4E03-86A1-8246D9BCB7D3}"/>
                </a:ext>
              </a:extLst>
            </p:cNvPr>
            <p:cNvSpPr txBox="1"/>
            <p:nvPr/>
          </p:nvSpPr>
          <p:spPr>
            <a:xfrm>
              <a:off x="4402849" y="5746671"/>
              <a:ext cx="7123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latin typeface="Times New Roman" panose="02020603050405020304" pitchFamily="18" charset="0"/>
                  <a:ea typeface="스톤브랜드 볼드" panose="02020803020101020101" pitchFamily="18" charset="-127"/>
                  <a:cs typeface="Times New Roman" panose="02020603050405020304" pitchFamily="18" charset="0"/>
                </a:rPr>
                <a:t>Observer</a:t>
              </a:r>
            </a:p>
          </p:txBody>
        </p:sp>
        <p:sp>
          <p:nvSpPr>
            <p:cNvPr id="460" name="TextBox 459">
              <a:extLst>
                <a:ext uri="{FF2B5EF4-FFF2-40B4-BE49-F238E27FC236}">
                  <a16:creationId xmlns:a16="http://schemas.microsoft.com/office/drawing/2014/main" id="{88C37B01-BB35-4478-96AC-446EF1AE9780}"/>
                </a:ext>
              </a:extLst>
            </p:cNvPr>
            <p:cNvSpPr txBox="1"/>
            <p:nvPr/>
          </p:nvSpPr>
          <p:spPr>
            <a:xfrm>
              <a:off x="460142" y="6843457"/>
              <a:ext cx="8261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Ego-vehicle</a:t>
              </a:r>
              <a:endParaRPr lang="en-US" altLang="ko-KR" sz="1000" dirty="0">
                <a:latin typeface="Times New Roman" panose="02020603050405020304" pitchFamily="18" charset="0"/>
                <a:ea typeface="스톤브랜드 볼드" panose="02020803020101020101" pitchFamily="18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461" name="연결선: 꺾임 460">
              <a:extLst>
                <a:ext uri="{FF2B5EF4-FFF2-40B4-BE49-F238E27FC236}">
                  <a16:creationId xmlns:a16="http://schemas.microsoft.com/office/drawing/2014/main" id="{A2E81C60-072D-4192-BBBB-0610F9802BF7}"/>
                </a:ext>
              </a:extLst>
            </p:cNvPr>
            <p:cNvCxnSpPr>
              <a:stCxn id="454" idx="0"/>
              <a:endCxn id="452" idx="0"/>
            </p:cNvCxnSpPr>
            <p:nvPr/>
          </p:nvCxnSpPr>
          <p:spPr>
            <a:xfrm rot="16200000" flipV="1">
              <a:off x="1664621" y="4437767"/>
              <a:ext cx="5378" cy="1584849"/>
            </a:xfrm>
            <a:prstGeom prst="bentConnector3">
              <a:avLst>
                <a:gd name="adj1" fmla="val 2461212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2" name="연결선: 꺾임 461">
              <a:extLst>
                <a:ext uri="{FF2B5EF4-FFF2-40B4-BE49-F238E27FC236}">
                  <a16:creationId xmlns:a16="http://schemas.microsoft.com/office/drawing/2014/main" id="{8C336889-84C2-4653-B776-9D09E1DDEE6D}"/>
                </a:ext>
              </a:extLst>
            </p:cNvPr>
            <p:cNvCxnSpPr>
              <a:cxnSpLocks/>
              <a:stCxn id="455" idx="0"/>
              <a:endCxn id="452" idx="0"/>
            </p:cNvCxnSpPr>
            <p:nvPr/>
          </p:nvCxnSpPr>
          <p:spPr>
            <a:xfrm rot="16200000" flipV="1">
              <a:off x="2815609" y="3286779"/>
              <a:ext cx="5378" cy="3886826"/>
            </a:xfrm>
            <a:prstGeom prst="bentConnector3">
              <a:avLst>
                <a:gd name="adj1" fmla="val 2461212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3" name="연결선: 꺾임 462">
              <a:extLst>
                <a:ext uri="{FF2B5EF4-FFF2-40B4-BE49-F238E27FC236}">
                  <a16:creationId xmlns:a16="http://schemas.microsoft.com/office/drawing/2014/main" id="{A2AD256B-DE65-4AE6-90BF-C94BF0C8BD22}"/>
                </a:ext>
              </a:extLst>
            </p:cNvPr>
            <p:cNvCxnSpPr>
              <a:cxnSpLocks/>
              <a:endCxn id="453" idx="0"/>
            </p:cNvCxnSpPr>
            <p:nvPr/>
          </p:nvCxnSpPr>
          <p:spPr>
            <a:xfrm rot="10800000" flipV="1">
              <a:off x="872196" y="6191599"/>
              <a:ext cx="3822726" cy="135377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64" name="그림 463">
              <a:extLst>
                <a:ext uri="{FF2B5EF4-FFF2-40B4-BE49-F238E27FC236}">
                  <a16:creationId xmlns:a16="http://schemas.microsoft.com/office/drawing/2014/main" id="{DF7C9FEF-17A8-4B33-A403-F32334E12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002670" y="6102312"/>
              <a:ext cx="210531" cy="166286"/>
            </a:xfrm>
            <a:prstGeom prst="rect">
              <a:avLst/>
            </a:prstGeom>
          </p:spPr>
        </p:pic>
        <p:sp>
          <p:nvSpPr>
            <p:cNvPr id="465" name="직사각형 464">
              <a:extLst>
                <a:ext uri="{FF2B5EF4-FFF2-40B4-BE49-F238E27FC236}">
                  <a16:creationId xmlns:a16="http://schemas.microsoft.com/office/drawing/2014/main" id="{E37D7189-3469-4FD6-B40E-77543B40B860}"/>
                </a:ext>
              </a:extLst>
            </p:cNvPr>
            <p:cNvSpPr/>
            <p:nvPr/>
          </p:nvSpPr>
          <p:spPr>
            <a:xfrm>
              <a:off x="441920" y="4904741"/>
              <a:ext cx="4771282" cy="108842"/>
            </a:xfrm>
            <a:prstGeom prst="rect">
              <a:avLst/>
            </a:prstGeom>
            <a:solidFill>
              <a:srgbClr val="7CBC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66" name="TextBox 465">
              <a:extLst>
                <a:ext uri="{FF2B5EF4-FFF2-40B4-BE49-F238E27FC236}">
                  <a16:creationId xmlns:a16="http://schemas.microsoft.com/office/drawing/2014/main" id="{FBC15A04-2978-4E7D-A03B-27D50BC8C82F}"/>
                </a:ext>
              </a:extLst>
            </p:cNvPr>
            <p:cNvSpPr txBox="1"/>
            <p:nvPr/>
          </p:nvSpPr>
          <p:spPr>
            <a:xfrm>
              <a:off x="872196" y="4891396"/>
              <a:ext cx="38895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>
                  <a:latin typeface="Times New Roman" panose="02020603050405020304" pitchFamily="18" charset="0"/>
                  <a:ea typeface="스톤브랜드 볼드" panose="02020803020101020101" pitchFamily="18" charset="-127"/>
                  <a:cs typeface="Times New Roman" panose="02020603050405020304" pitchFamily="18" charset="0"/>
                </a:rPr>
                <a:t>Data obtained from vehicle sensors</a:t>
              </a:r>
            </a:p>
          </p:txBody>
        </p:sp>
        <p:sp>
          <p:nvSpPr>
            <p:cNvPr id="467" name="TextBox 466">
              <a:extLst>
                <a:ext uri="{FF2B5EF4-FFF2-40B4-BE49-F238E27FC236}">
                  <a16:creationId xmlns:a16="http://schemas.microsoft.com/office/drawing/2014/main" id="{8EA18FF7-63EE-4B58-9B27-25EA8B8ADB58}"/>
                </a:ext>
              </a:extLst>
            </p:cNvPr>
            <p:cNvSpPr txBox="1"/>
            <p:nvPr/>
          </p:nvSpPr>
          <p:spPr>
            <a:xfrm>
              <a:off x="874885" y="5986617"/>
              <a:ext cx="38895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>
                  <a:latin typeface="Times New Roman" panose="02020603050405020304" pitchFamily="18" charset="0"/>
                  <a:ea typeface="스톤브랜드 볼드" panose="02020803020101020101" pitchFamily="18" charset="-127"/>
                  <a:cs typeface="Times New Roman" panose="02020603050405020304" pitchFamily="18" charset="0"/>
                </a:rPr>
                <a:t>Data obtained from road sensors</a:t>
              </a:r>
            </a:p>
          </p:txBody>
        </p:sp>
        <p:pic>
          <p:nvPicPr>
            <p:cNvPr id="468" name="그림 467">
              <a:extLst>
                <a:ext uri="{FF2B5EF4-FFF2-40B4-BE49-F238E27FC236}">
                  <a16:creationId xmlns:a16="http://schemas.microsoft.com/office/drawing/2014/main" id="{9153F96D-B18A-40AD-AF2F-6BF788A6A6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881" t="24046" r="29525" b="20931"/>
            <a:stretch/>
          </p:blipFill>
          <p:spPr>
            <a:xfrm>
              <a:off x="4732929" y="6102312"/>
              <a:ext cx="269741" cy="365612"/>
            </a:xfrm>
            <a:prstGeom prst="rect">
              <a:avLst/>
            </a:prstGeom>
          </p:spPr>
        </p:pic>
        <p:pic>
          <p:nvPicPr>
            <p:cNvPr id="469" name="그림 468">
              <a:extLst>
                <a:ext uri="{FF2B5EF4-FFF2-40B4-BE49-F238E27FC236}">
                  <a16:creationId xmlns:a16="http://schemas.microsoft.com/office/drawing/2014/main" id="{2510FEAC-71C7-40CD-96F3-072A87195F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2054"/>
            <a:stretch/>
          </p:blipFill>
          <p:spPr>
            <a:xfrm>
              <a:off x="460142" y="7197882"/>
              <a:ext cx="4734771" cy="1286140"/>
            </a:xfrm>
            <a:prstGeom prst="rect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</p:pic>
        <p:sp>
          <p:nvSpPr>
            <p:cNvPr id="470" name="직사각형 469">
              <a:extLst>
                <a:ext uri="{FF2B5EF4-FFF2-40B4-BE49-F238E27FC236}">
                  <a16:creationId xmlns:a16="http://schemas.microsoft.com/office/drawing/2014/main" id="{97BAFFAA-D772-4929-8491-E0E1DD0D3244}"/>
                </a:ext>
              </a:extLst>
            </p:cNvPr>
            <p:cNvSpPr/>
            <p:nvPr/>
          </p:nvSpPr>
          <p:spPr>
            <a:xfrm>
              <a:off x="441918" y="4891396"/>
              <a:ext cx="4771284" cy="2197568"/>
            </a:xfrm>
            <a:prstGeom prst="rect">
              <a:avLst/>
            </a:prstGeom>
            <a:noFill/>
            <a:ln w="38100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1" name="화살표: 아래쪽 470">
              <a:extLst>
                <a:ext uri="{FF2B5EF4-FFF2-40B4-BE49-F238E27FC236}">
                  <a16:creationId xmlns:a16="http://schemas.microsoft.com/office/drawing/2014/main" id="{DD7DD0D9-885D-447E-8C26-A610E6B2276D}"/>
                </a:ext>
              </a:extLst>
            </p:cNvPr>
            <p:cNvSpPr/>
            <p:nvPr/>
          </p:nvSpPr>
          <p:spPr>
            <a:xfrm>
              <a:off x="544576" y="7084533"/>
              <a:ext cx="338910" cy="535455"/>
            </a:xfrm>
            <a:prstGeom prst="downArrow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2" name="TextBox 471">
              <a:extLst>
                <a:ext uri="{FF2B5EF4-FFF2-40B4-BE49-F238E27FC236}">
                  <a16:creationId xmlns:a16="http://schemas.microsoft.com/office/drawing/2014/main" id="{BB556138-4C50-47F5-97B7-C0329CD1C4CE}"/>
                </a:ext>
              </a:extLst>
            </p:cNvPr>
            <p:cNvSpPr txBox="1"/>
            <p:nvPr/>
          </p:nvSpPr>
          <p:spPr>
            <a:xfrm>
              <a:off x="5265226" y="4818706"/>
              <a:ext cx="7663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Avg. speed</a:t>
              </a:r>
            </a:p>
          </p:txBody>
        </p:sp>
        <p:sp>
          <p:nvSpPr>
            <p:cNvPr id="473" name="TextBox 472">
              <a:extLst>
                <a:ext uri="{FF2B5EF4-FFF2-40B4-BE49-F238E27FC236}">
                  <a16:creationId xmlns:a16="http://schemas.microsoft.com/office/drawing/2014/main" id="{43F69404-9BF2-499C-967C-89D4F59D3AEE}"/>
                </a:ext>
              </a:extLst>
            </p:cNvPr>
            <p:cNvSpPr txBox="1"/>
            <p:nvPr/>
          </p:nvSpPr>
          <p:spPr>
            <a:xfrm>
              <a:off x="6735555" y="6167730"/>
              <a:ext cx="7089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Episodes</a:t>
              </a:r>
              <a:endParaRPr lang="ko-KR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74" name="직선 화살표 연결선 473">
              <a:extLst>
                <a:ext uri="{FF2B5EF4-FFF2-40B4-BE49-F238E27FC236}">
                  <a16:creationId xmlns:a16="http://schemas.microsoft.com/office/drawing/2014/main" id="{58DBCE6C-4814-4949-B1D4-F29B9E713F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03644" y="5019222"/>
              <a:ext cx="0" cy="11803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5" name="직선 화살표 연결선 474">
              <a:extLst>
                <a:ext uri="{FF2B5EF4-FFF2-40B4-BE49-F238E27FC236}">
                  <a16:creationId xmlns:a16="http://schemas.microsoft.com/office/drawing/2014/main" id="{FA5559C7-43E7-4D3C-8D2A-A8F1DC9185A7}"/>
                </a:ext>
              </a:extLst>
            </p:cNvPr>
            <p:cNvCxnSpPr>
              <a:cxnSpLocks/>
            </p:cNvCxnSpPr>
            <p:nvPr/>
          </p:nvCxnSpPr>
          <p:spPr>
            <a:xfrm>
              <a:off x="5403644" y="6199569"/>
              <a:ext cx="19201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6" name="자유형: 도형 475">
              <a:extLst>
                <a:ext uri="{FF2B5EF4-FFF2-40B4-BE49-F238E27FC236}">
                  <a16:creationId xmlns:a16="http://schemas.microsoft.com/office/drawing/2014/main" id="{ABE09D8D-8828-4C73-907E-6E6D00B8DFCD}"/>
                </a:ext>
              </a:extLst>
            </p:cNvPr>
            <p:cNvSpPr/>
            <p:nvPr/>
          </p:nvSpPr>
          <p:spPr>
            <a:xfrm>
              <a:off x="5405119" y="5196842"/>
              <a:ext cx="1844033" cy="1000758"/>
            </a:xfrm>
            <a:custGeom>
              <a:avLst/>
              <a:gdLst>
                <a:gd name="connsiteX0" fmla="*/ 0 w 1711960"/>
                <a:gd name="connsiteY0" fmla="*/ 960120 h 960120"/>
                <a:gd name="connsiteX1" fmla="*/ 416560 w 1711960"/>
                <a:gd name="connsiteY1" fmla="*/ 243840 h 960120"/>
                <a:gd name="connsiteX2" fmla="*/ 889000 w 1711960"/>
                <a:gd name="connsiteY2" fmla="*/ 233680 h 960120"/>
                <a:gd name="connsiteX3" fmla="*/ 1117600 w 1711960"/>
                <a:gd name="connsiteY3" fmla="*/ 66040 h 960120"/>
                <a:gd name="connsiteX4" fmla="*/ 1539240 w 1711960"/>
                <a:gd name="connsiteY4" fmla="*/ 45720 h 960120"/>
                <a:gd name="connsiteX5" fmla="*/ 1711960 w 1711960"/>
                <a:gd name="connsiteY5" fmla="*/ 0 h 960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1960" h="960120">
                  <a:moveTo>
                    <a:pt x="0" y="960120"/>
                  </a:moveTo>
                  <a:cubicBezTo>
                    <a:pt x="134196" y="662516"/>
                    <a:pt x="268393" y="364913"/>
                    <a:pt x="416560" y="243840"/>
                  </a:cubicBezTo>
                  <a:cubicBezTo>
                    <a:pt x="564727" y="122767"/>
                    <a:pt x="772160" y="263313"/>
                    <a:pt x="889000" y="233680"/>
                  </a:cubicBezTo>
                  <a:cubicBezTo>
                    <a:pt x="1005840" y="204047"/>
                    <a:pt x="1009227" y="97367"/>
                    <a:pt x="1117600" y="66040"/>
                  </a:cubicBezTo>
                  <a:cubicBezTo>
                    <a:pt x="1225973" y="34713"/>
                    <a:pt x="1440180" y="56727"/>
                    <a:pt x="1539240" y="45720"/>
                  </a:cubicBezTo>
                  <a:cubicBezTo>
                    <a:pt x="1638300" y="34713"/>
                    <a:pt x="1657773" y="6773"/>
                    <a:pt x="1711960" y="0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7" name="직사각형 476">
              <a:extLst>
                <a:ext uri="{FF2B5EF4-FFF2-40B4-BE49-F238E27FC236}">
                  <a16:creationId xmlns:a16="http://schemas.microsoft.com/office/drawing/2014/main" id="{94D0F9E8-F26F-4CD7-BF03-E659E5E84197}"/>
                </a:ext>
              </a:extLst>
            </p:cNvPr>
            <p:cNvSpPr/>
            <p:nvPr/>
          </p:nvSpPr>
          <p:spPr>
            <a:xfrm>
              <a:off x="6958965" y="5153025"/>
              <a:ext cx="45719" cy="45719"/>
            </a:xfrm>
            <a:prstGeom prst="rect">
              <a:avLst/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78" name="그룹 477">
              <a:extLst>
                <a:ext uri="{FF2B5EF4-FFF2-40B4-BE49-F238E27FC236}">
                  <a16:creationId xmlns:a16="http://schemas.microsoft.com/office/drawing/2014/main" id="{75F1D9B6-3EF8-4878-A1FE-D2A7A3AEDA8E}"/>
                </a:ext>
              </a:extLst>
            </p:cNvPr>
            <p:cNvGrpSpPr/>
            <p:nvPr/>
          </p:nvGrpSpPr>
          <p:grpSpPr>
            <a:xfrm>
              <a:off x="5403645" y="6446851"/>
              <a:ext cx="1886748" cy="431227"/>
              <a:chOff x="5403644" y="6759640"/>
              <a:chExt cx="1920175" cy="431227"/>
            </a:xfrm>
          </p:grpSpPr>
          <p:sp>
            <p:nvSpPr>
              <p:cNvPr id="479" name="직사각형 478">
                <a:extLst>
                  <a:ext uri="{FF2B5EF4-FFF2-40B4-BE49-F238E27FC236}">
                    <a16:creationId xmlns:a16="http://schemas.microsoft.com/office/drawing/2014/main" id="{81272CF8-EAEA-4C8A-A9AF-38700CCAA91F}"/>
                  </a:ext>
                </a:extLst>
              </p:cNvPr>
              <p:cNvSpPr/>
              <p:nvPr/>
            </p:nvSpPr>
            <p:spPr>
              <a:xfrm>
                <a:off x="5403644" y="6759640"/>
                <a:ext cx="235810" cy="227678"/>
              </a:xfrm>
              <a:prstGeom prst="rect">
                <a:avLst/>
              </a:prstGeom>
              <a:solidFill>
                <a:srgbClr val="0000FF">
                  <a:alpha val="40000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480" name="직사각형 479">
                <a:extLst>
                  <a:ext uri="{FF2B5EF4-FFF2-40B4-BE49-F238E27FC236}">
                    <a16:creationId xmlns:a16="http://schemas.microsoft.com/office/drawing/2014/main" id="{B591574A-2735-40C2-8667-8E6FFF27090B}"/>
                  </a:ext>
                </a:extLst>
              </p:cNvPr>
              <p:cNvSpPr/>
              <p:nvPr/>
            </p:nvSpPr>
            <p:spPr>
              <a:xfrm>
                <a:off x="5639454" y="6759640"/>
                <a:ext cx="235810" cy="227678"/>
              </a:xfrm>
              <a:prstGeom prst="rect">
                <a:avLst/>
              </a:prstGeom>
              <a:solidFill>
                <a:srgbClr val="00FF00">
                  <a:alpha val="40000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481" name="직사각형 480">
                <a:extLst>
                  <a:ext uri="{FF2B5EF4-FFF2-40B4-BE49-F238E27FC236}">
                    <a16:creationId xmlns:a16="http://schemas.microsoft.com/office/drawing/2014/main" id="{7F26D4A9-E517-442F-97DB-5C88E1A9DC41}"/>
                  </a:ext>
                </a:extLst>
              </p:cNvPr>
              <p:cNvSpPr/>
              <p:nvPr/>
            </p:nvSpPr>
            <p:spPr>
              <a:xfrm>
                <a:off x="5875264" y="6759640"/>
                <a:ext cx="235810" cy="227678"/>
              </a:xfrm>
              <a:prstGeom prst="rect">
                <a:avLst/>
              </a:prstGeom>
              <a:solidFill>
                <a:srgbClr val="00FF00">
                  <a:alpha val="40000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482" name="직사각형 481">
                <a:extLst>
                  <a:ext uri="{FF2B5EF4-FFF2-40B4-BE49-F238E27FC236}">
                    <a16:creationId xmlns:a16="http://schemas.microsoft.com/office/drawing/2014/main" id="{645A6348-6CC9-4B08-A08C-1426F9C17D54}"/>
                  </a:ext>
                </a:extLst>
              </p:cNvPr>
              <p:cNvSpPr/>
              <p:nvPr/>
            </p:nvSpPr>
            <p:spPr>
              <a:xfrm>
                <a:off x="6111074" y="6759640"/>
                <a:ext cx="235810" cy="227678"/>
              </a:xfrm>
              <a:prstGeom prst="rect">
                <a:avLst/>
              </a:prstGeom>
              <a:solidFill>
                <a:srgbClr val="00FF00">
                  <a:alpha val="40000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483" name="직사각형 482">
                <a:extLst>
                  <a:ext uri="{FF2B5EF4-FFF2-40B4-BE49-F238E27FC236}">
                    <a16:creationId xmlns:a16="http://schemas.microsoft.com/office/drawing/2014/main" id="{2E198CFF-B450-4997-97D2-776A17EC9A54}"/>
                  </a:ext>
                </a:extLst>
              </p:cNvPr>
              <p:cNvSpPr/>
              <p:nvPr/>
            </p:nvSpPr>
            <p:spPr>
              <a:xfrm>
                <a:off x="6346883" y="6759640"/>
                <a:ext cx="976936" cy="227678"/>
              </a:xfrm>
              <a:prstGeom prst="rect">
                <a:avLst/>
              </a:prstGeom>
              <a:solidFill>
                <a:srgbClr val="FF0000">
                  <a:alpha val="40000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484" name="TextBox 483">
                <a:extLst>
                  <a:ext uri="{FF2B5EF4-FFF2-40B4-BE49-F238E27FC236}">
                    <a16:creationId xmlns:a16="http://schemas.microsoft.com/office/drawing/2014/main" id="{9EE80765-78AE-4437-ADFA-247D0DA0A465}"/>
                  </a:ext>
                </a:extLst>
              </p:cNvPr>
              <p:cNvSpPr txBox="1"/>
              <p:nvPr/>
            </p:nvSpPr>
            <p:spPr>
              <a:xfrm>
                <a:off x="5408294" y="6944646"/>
                <a:ext cx="191300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State</a:t>
                </a:r>
                <a:endParaRPr lang="ko-KR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85" name="그룹 484">
              <a:extLst>
                <a:ext uri="{FF2B5EF4-FFF2-40B4-BE49-F238E27FC236}">
                  <a16:creationId xmlns:a16="http://schemas.microsoft.com/office/drawing/2014/main" id="{3BACC357-281C-406E-8244-5B849175E6C4}"/>
                </a:ext>
              </a:extLst>
            </p:cNvPr>
            <p:cNvGrpSpPr/>
            <p:nvPr/>
          </p:nvGrpSpPr>
          <p:grpSpPr>
            <a:xfrm>
              <a:off x="5406168" y="7341628"/>
              <a:ext cx="1879700" cy="415838"/>
              <a:chOff x="5406167" y="7115238"/>
              <a:chExt cx="1920175" cy="415838"/>
            </a:xfrm>
          </p:grpSpPr>
          <p:sp>
            <p:nvSpPr>
              <p:cNvPr id="486" name="직사각형 485">
                <a:extLst>
                  <a:ext uri="{FF2B5EF4-FFF2-40B4-BE49-F238E27FC236}">
                    <a16:creationId xmlns:a16="http://schemas.microsoft.com/office/drawing/2014/main" id="{97A5DF06-A49F-45B3-B689-F804F85335A9}"/>
                  </a:ext>
                </a:extLst>
              </p:cNvPr>
              <p:cNvSpPr/>
              <p:nvPr/>
            </p:nvSpPr>
            <p:spPr>
              <a:xfrm>
                <a:off x="5406167" y="7115238"/>
                <a:ext cx="235810" cy="22767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487" name="직사각형 486">
                <a:extLst>
                  <a:ext uri="{FF2B5EF4-FFF2-40B4-BE49-F238E27FC236}">
                    <a16:creationId xmlns:a16="http://schemas.microsoft.com/office/drawing/2014/main" id="{F1F4E781-0951-4837-8DF8-FDFFE6B86A39}"/>
                  </a:ext>
                </a:extLst>
              </p:cNvPr>
              <p:cNvSpPr/>
              <p:nvPr/>
            </p:nvSpPr>
            <p:spPr>
              <a:xfrm>
                <a:off x="5641977" y="7115238"/>
                <a:ext cx="235810" cy="227678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488" name="직사각형 487">
                <a:extLst>
                  <a:ext uri="{FF2B5EF4-FFF2-40B4-BE49-F238E27FC236}">
                    <a16:creationId xmlns:a16="http://schemas.microsoft.com/office/drawing/2014/main" id="{6DB9FC81-4D3E-45AE-9682-D4D6B86DC47D}"/>
                  </a:ext>
                </a:extLst>
              </p:cNvPr>
              <p:cNvSpPr/>
              <p:nvPr/>
            </p:nvSpPr>
            <p:spPr>
              <a:xfrm>
                <a:off x="5877787" y="7115238"/>
                <a:ext cx="235810" cy="227678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489" name="직사각형 488">
                <a:extLst>
                  <a:ext uri="{FF2B5EF4-FFF2-40B4-BE49-F238E27FC236}">
                    <a16:creationId xmlns:a16="http://schemas.microsoft.com/office/drawing/2014/main" id="{4C535451-9FA9-4688-8F18-CCE121822207}"/>
                  </a:ext>
                </a:extLst>
              </p:cNvPr>
              <p:cNvSpPr/>
              <p:nvPr/>
            </p:nvSpPr>
            <p:spPr>
              <a:xfrm>
                <a:off x="6113597" y="7115238"/>
                <a:ext cx="235810" cy="227678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490" name="직사각형 489">
                <a:extLst>
                  <a:ext uri="{FF2B5EF4-FFF2-40B4-BE49-F238E27FC236}">
                    <a16:creationId xmlns:a16="http://schemas.microsoft.com/office/drawing/2014/main" id="{10A10DD3-2840-485C-8196-67DF45242D1C}"/>
                  </a:ext>
                </a:extLst>
              </p:cNvPr>
              <p:cNvSpPr/>
              <p:nvPr/>
            </p:nvSpPr>
            <p:spPr>
              <a:xfrm>
                <a:off x="6349406" y="7115238"/>
                <a:ext cx="976936" cy="22767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491" name="TextBox 490">
                <a:extLst>
                  <a:ext uri="{FF2B5EF4-FFF2-40B4-BE49-F238E27FC236}">
                    <a16:creationId xmlns:a16="http://schemas.microsoft.com/office/drawing/2014/main" id="{C8109C88-52A7-4292-83FC-4D3B4D1CA8E0}"/>
                  </a:ext>
                </a:extLst>
              </p:cNvPr>
              <p:cNvSpPr txBox="1"/>
              <p:nvPr/>
            </p:nvSpPr>
            <p:spPr>
              <a:xfrm>
                <a:off x="5410817" y="7300244"/>
                <a:ext cx="191300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Important parts of the state (</a:t>
                </a:r>
                <a:r>
                  <a:rPr lang="en-US" altLang="ko-KR" sz="9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Scen</a:t>
                </a:r>
                <a:r>
                  <a:rPr lang="en-US" altLang="ko-KR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1)</a:t>
                </a:r>
                <a:endParaRPr lang="ko-KR" alt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92" name="그룹 491">
              <a:extLst>
                <a:ext uri="{FF2B5EF4-FFF2-40B4-BE49-F238E27FC236}">
                  <a16:creationId xmlns:a16="http://schemas.microsoft.com/office/drawing/2014/main" id="{587AF869-232D-42E4-A919-5D76A8565CE6}"/>
                </a:ext>
              </a:extLst>
            </p:cNvPr>
            <p:cNvGrpSpPr/>
            <p:nvPr/>
          </p:nvGrpSpPr>
          <p:grpSpPr>
            <a:xfrm>
              <a:off x="5406168" y="7749563"/>
              <a:ext cx="1885700" cy="415838"/>
              <a:chOff x="5406167" y="7115238"/>
              <a:chExt cx="1920175" cy="415838"/>
            </a:xfrm>
          </p:grpSpPr>
          <p:sp>
            <p:nvSpPr>
              <p:cNvPr id="493" name="직사각형 492">
                <a:extLst>
                  <a:ext uri="{FF2B5EF4-FFF2-40B4-BE49-F238E27FC236}">
                    <a16:creationId xmlns:a16="http://schemas.microsoft.com/office/drawing/2014/main" id="{F2C30DC6-71C1-4D7F-A2EA-4C6A644CD3E3}"/>
                  </a:ext>
                </a:extLst>
              </p:cNvPr>
              <p:cNvSpPr/>
              <p:nvPr/>
            </p:nvSpPr>
            <p:spPr>
              <a:xfrm>
                <a:off x="5406167" y="7115238"/>
                <a:ext cx="235810" cy="22767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494" name="직사각형 493">
                <a:extLst>
                  <a:ext uri="{FF2B5EF4-FFF2-40B4-BE49-F238E27FC236}">
                    <a16:creationId xmlns:a16="http://schemas.microsoft.com/office/drawing/2014/main" id="{EA7D0B6D-4236-4041-896B-4726F1B9173F}"/>
                  </a:ext>
                </a:extLst>
              </p:cNvPr>
              <p:cNvSpPr/>
              <p:nvPr/>
            </p:nvSpPr>
            <p:spPr>
              <a:xfrm>
                <a:off x="5641977" y="7115238"/>
                <a:ext cx="235810" cy="22767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495" name="직사각형 494">
                <a:extLst>
                  <a:ext uri="{FF2B5EF4-FFF2-40B4-BE49-F238E27FC236}">
                    <a16:creationId xmlns:a16="http://schemas.microsoft.com/office/drawing/2014/main" id="{E51600B0-AEFF-46FC-B1F4-701ED43D9349}"/>
                  </a:ext>
                </a:extLst>
              </p:cNvPr>
              <p:cNvSpPr/>
              <p:nvPr/>
            </p:nvSpPr>
            <p:spPr>
              <a:xfrm>
                <a:off x="5877787" y="7115238"/>
                <a:ext cx="235810" cy="227678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496" name="직사각형 495">
                <a:extLst>
                  <a:ext uri="{FF2B5EF4-FFF2-40B4-BE49-F238E27FC236}">
                    <a16:creationId xmlns:a16="http://schemas.microsoft.com/office/drawing/2014/main" id="{23A4870E-A7D0-4950-9EB1-11BD5B0773EE}"/>
                  </a:ext>
                </a:extLst>
              </p:cNvPr>
              <p:cNvSpPr/>
              <p:nvPr/>
            </p:nvSpPr>
            <p:spPr>
              <a:xfrm>
                <a:off x="6113597" y="7115238"/>
                <a:ext cx="235810" cy="227678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497" name="직사각형 496">
                <a:extLst>
                  <a:ext uri="{FF2B5EF4-FFF2-40B4-BE49-F238E27FC236}">
                    <a16:creationId xmlns:a16="http://schemas.microsoft.com/office/drawing/2014/main" id="{7FB072C2-58B9-40FC-B223-CEBDAD1711C1}"/>
                  </a:ext>
                </a:extLst>
              </p:cNvPr>
              <p:cNvSpPr/>
              <p:nvPr/>
            </p:nvSpPr>
            <p:spPr>
              <a:xfrm>
                <a:off x="6349406" y="7115238"/>
                <a:ext cx="976936" cy="227678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498" name="TextBox 497">
                <a:extLst>
                  <a:ext uri="{FF2B5EF4-FFF2-40B4-BE49-F238E27FC236}">
                    <a16:creationId xmlns:a16="http://schemas.microsoft.com/office/drawing/2014/main" id="{FD08DE96-73ED-4618-9C14-03AAA18165FF}"/>
                  </a:ext>
                </a:extLst>
              </p:cNvPr>
              <p:cNvSpPr txBox="1"/>
              <p:nvPr/>
            </p:nvSpPr>
            <p:spPr>
              <a:xfrm>
                <a:off x="5410817" y="7300244"/>
                <a:ext cx="191300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Important parts of the state (</a:t>
                </a:r>
                <a:r>
                  <a:rPr lang="en-US" altLang="ko-KR" sz="9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Scen</a:t>
                </a:r>
                <a:r>
                  <a:rPr lang="en-US" altLang="ko-KR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2)</a:t>
                </a:r>
                <a:endParaRPr lang="ko-KR" alt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99" name="그룹 498">
              <a:extLst>
                <a:ext uri="{FF2B5EF4-FFF2-40B4-BE49-F238E27FC236}">
                  <a16:creationId xmlns:a16="http://schemas.microsoft.com/office/drawing/2014/main" id="{6FBCD9F4-2FDC-431F-95D0-A687781D9691}"/>
                </a:ext>
              </a:extLst>
            </p:cNvPr>
            <p:cNvGrpSpPr/>
            <p:nvPr/>
          </p:nvGrpSpPr>
          <p:grpSpPr>
            <a:xfrm>
              <a:off x="5406167" y="8157498"/>
              <a:ext cx="1886467" cy="415838"/>
              <a:chOff x="5406167" y="7115238"/>
              <a:chExt cx="1920175" cy="415838"/>
            </a:xfrm>
          </p:grpSpPr>
          <p:sp>
            <p:nvSpPr>
              <p:cNvPr id="500" name="직사각형 499">
                <a:extLst>
                  <a:ext uri="{FF2B5EF4-FFF2-40B4-BE49-F238E27FC236}">
                    <a16:creationId xmlns:a16="http://schemas.microsoft.com/office/drawing/2014/main" id="{AF8E9B82-5293-442A-B4C4-F9B3695D8B8E}"/>
                  </a:ext>
                </a:extLst>
              </p:cNvPr>
              <p:cNvSpPr/>
              <p:nvPr/>
            </p:nvSpPr>
            <p:spPr>
              <a:xfrm>
                <a:off x="5406167" y="7115238"/>
                <a:ext cx="235810" cy="227678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501" name="직사각형 500">
                <a:extLst>
                  <a:ext uri="{FF2B5EF4-FFF2-40B4-BE49-F238E27FC236}">
                    <a16:creationId xmlns:a16="http://schemas.microsoft.com/office/drawing/2014/main" id="{C25BB882-6C6C-48E2-8E9E-FDAE1CA634C8}"/>
                  </a:ext>
                </a:extLst>
              </p:cNvPr>
              <p:cNvSpPr/>
              <p:nvPr/>
            </p:nvSpPr>
            <p:spPr>
              <a:xfrm>
                <a:off x="5641977" y="7115238"/>
                <a:ext cx="235810" cy="227678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502" name="직사각형 501">
                <a:extLst>
                  <a:ext uri="{FF2B5EF4-FFF2-40B4-BE49-F238E27FC236}">
                    <a16:creationId xmlns:a16="http://schemas.microsoft.com/office/drawing/2014/main" id="{B2E6CC00-F4C7-4E42-913B-BE8D3FEA9C38}"/>
                  </a:ext>
                </a:extLst>
              </p:cNvPr>
              <p:cNvSpPr/>
              <p:nvPr/>
            </p:nvSpPr>
            <p:spPr>
              <a:xfrm>
                <a:off x="5877787" y="7115238"/>
                <a:ext cx="235810" cy="22767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503" name="직사각형 502">
                <a:extLst>
                  <a:ext uri="{FF2B5EF4-FFF2-40B4-BE49-F238E27FC236}">
                    <a16:creationId xmlns:a16="http://schemas.microsoft.com/office/drawing/2014/main" id="{68A905D6-476C-43E2-B8DE-27023E6D4122}"/>
                  </a:ext>
                </a:extLst>
              </p:cNvPr>
              <p:cNvSpPr/>
              <p:nvPr/>
            </p:nvSpPr>
            <p:spPr>
              <a:xfrm>
                <a:off x="6113597" y="7115238"/>
                <a:ext cx="235810" cy="22767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504" name="직사각형 503">
                <a:extLst>
                  <a:ext uri="{FF2B5EF4-FFF2-40B4-BE49-F238E27FC236}">
                    <a16:creationId xmlns:a16="http://schemas.microsoft.com/office/drawing/2014/main" id="{8E7E6503-E268-4448-A0B0-268B0C9657C5}"/>
                  </a:ext>
                </a:extLst>
              </p:cNvPr>
              <p:cNvSpPr/>
              <p:nvPr/>
            </p:nvSpPr>
            <p:spPr>
              <a:xfrm>
                <a:off x="6349406" y="7115238"/>
                <a:ext cx="976936" cy="227678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505" name="TextBox 504">
                <a:extLst>
                  <a:ext uri="{FF2B5EF4-FFF2-40B4-BE49-F238E27FC236}">
                    <a16:creationId xmlns:a16="http://schemas.microsoft.com/office/drawing/2014/main" id="{24E205C9-160A-4844-97DD-5192F2584E44}"/>
                  </a:ext>
                </a:extLst>
              </p:cNvPr>
              <p:cNvSpPr txBox="1"/>
              <p:nvPr/>
            </p:nvSpPr>
            <p:spPr>
              <a:xfrm>
                <a:off x="5410817" y="7300244"/>
                <a:ext cx="191300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Important parts of the state (</a:t>
                </a:r>
                <a:r>
                  <a:rPr lang="en-US" altLang="ko-KR" sz="9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Scen</a:t>
                </a:r>
                <a:r>
                  <a:rPr lang="en-US" altLang="ko-KR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3)</a:t>
                </a:r>
                <a:endParaRPr lang="ko-KR" alt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06" name="화살표: 오른쪽 505">
              <a:extLst>
                <a:ext uri="{FF2B5EF4-FFF2-40B4-BE49-F238E27FC236}">
                  <a16:creationId xmlns:a16="http://schemas.microsoft.com/office/drawing/2014/main" id="{9F951C17-665E-403F-A7F4-68316F6C5F2E}"/>
                </a:ext>
              </a:extLst>
            </p:cNvPr>
            <p:cNvSpPr/>
            <p:nvPr/>
          </p:nvSpPr>
          <p:spPr>
            <a:xfrm rot="5400000">
              <a:off x="6173274" y="6725896"/>
              <a:ext cx="380595" cy="681758"/>
            </a:xfrm>
            <a:prstGeom prst="rightArrow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7" name="TextBox 506">
              <a:extLst>
                <a:ext uri="{FF2B5EF4-FFF2-40B4-BE49-F238E27FC236}">
                  <a16:creationId xmlns:a16="http://schemas.microsoft.com/office/drawing/2014/main" id="{F31EDCBE-DD74-4D7A-9C47-2ADCF975AA38}"/>
                </a:ext>
              </a:extLst>
            </p:cNvPr>
            <p:cNvSpPr txBox="1"/>
            <p:nvPr/>
          </p:nvSpPr>
          <p:spPr>
            <a:xfrm>
              <a:off x="5757359" y="6912778"/>
              <a:ext cx="11831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>
                  <a:latin typeface="Times New Roman" panose="02020603050405020304" pitchFamily="18" charset="0"/>
                  <a:ea typeface="스톤브랜드 볼드" panose="02020803020101020101" pitchFamily="18" charset="-127"/>
                  <a:cs typeface="Times New Roman" panose="02020603050405020304" pitchFamily="18" charset="0"/>
                </a:rPr>
                <a:t>Saliency Maps</a:t>
              </a:r>
            </a:p>
          </p:txBody>
        </p:sp>
        <p:sp>
          <p:nvSpPr>
            <p:cNvPr id="508" name="타원 507">
              <a:extLst>
                <a:ext uri="{FF2B5EF4-FFF2-40B4-BE49-F238E27FC236}">
                  <a16:creationId xmlns:a16="http://schemas.microsoft.com/office/drawing/2014/main" id="{E6D4B87F-B37B-4DC0-AF69-2FF4724EEE6A}"/>
                </a:ext>
              </a:extLst>
            </p:cNvPr>
            <p:cNvSpPr/>
            <p:nvPr/>
          </p:nvSpPr>
          <p:spPr>
            <a:xfrm>
              <a:off x="7149841" y="5109502"/>
              <a:ext cx="167640" cy="16764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9" name="직선 연결선 508">
              <a:extLst>
                <a:ext uri="{FF2B5EF4-FFF2-40B4-BE49-F238E27FC236}">
                  <a16:creationId xmlns:a16="http://schemas.microsoft.com/office/drawing/2014/main" id="{6266173E-33FB-4311-A82F-C36792E0EBA7}"/>
                </a:ext>
              </a:extLst>
            </p:cNvPr>
            <p:cNvCxnSpPr>
              <a:cxnSpLocks/>
              <a:stCxn id="508" idx="3"/>
              <a:endCxn id="447" idx="0"/>
            </p:cNvCxnSpPr>
            <p:nvPr/>
          </p:nvCxnSpPr>
          <p:spPr>
            <a:xfrm flipH="1">
              <a:off x="6348726" y="5252592"/>
              <a:ext cx="825665" cy="1038186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0" name="그룹 509">
              <a:extLst>
                <a:ext uri="{FF2B5EF4-FFF2-40B4-BE49-F238E27FC236}">
                  <a16:creationId xmlns:a16="http://schemas.microsoft.com/office/drawing/2014/main" id="{674063F2-C979-417A-80F5-2266C236F446}"/>
                </a:ext>
              </a:extLst>
            </p:cNvPr>
            <p:cNvGrpSpPr/>
            <p:nvPr/>
          </p:nvGrpSpPr>
          <p:grpSpPr>
            <a:xfrm>
              <a:off x="5403644" y="6446851"/>
              <a:ext cx="236091" cy="226937"/>
              <a:chOff x="5408267" y="6809951"/>
              <a:chExt cx="236091" cy="226937"/>
            </a:xfrm>
          </p:grpSpPr>
          <p:sp>
            <p:nvSpPr>
              <p:cNvPr id="511" name="직사각형 510">
                <a:extLst>
                  <a:ext uri="{FF2B5EF4-FFF2-40B4-BE49-F238E27FC236}">
                    <a16:creationId xmlns:a16="http://schemas.microsoft.com/office/drawing/2014/main" id="{10D4D39B-585B-4FDD-AB91-C4598DC70B3D}"/>
                  </a:ext>
                </a:extLst>
              </p:cNvPr>
              <p:cNvSpPr/>
              <p:nvPr/>
            </p:nvSpPr>
            <p:spPr>
              <a:xfrm>
                <a:off x="5408267" y="6809951"/>
                <a:ext cx="77963" cy="79200"/>
              </a:xfrm>
              <a:prstGeom prst="rect">
                <a:avLst/>
              </a:prstGeom>
              <a:solidFill>
                <a:srgbClr val="8B8A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2" name="직사각형 511">
                <a:extLst>
                  <a:ext uri="{FF2B5EF4-FFF2-40B4-BE49-F238E27FC236}">
                    <a16:creationId xmlns:a16="http://schemas.microsoft.com/office/drawing/2014/main" id="{B3F9F49B-D370-4EFF-B234-5DF36A444FD8}"/>
                  </a:ext>
                </a:extLst>
              </p:cNvPr>
              <p:cNvSpPr/>
              <p:nvPr/>
            </p:nvSpPr>
            <p:spPr>
              <a:xfrm>
                <a:off x="5486394" y="6809951"/>
                <a:ext cx="80001" cy="79200"/>
              </a:xfrm>
              <a:prstGeom prst="rect">
                <a:avLst/>
              </a:prstGeom>
              <a:solidFill>
                <a:srgbClr val="8B8A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3" name="직사각형 512">
                <a:extLst>
                  <a:ext uri="{FF2B5EF4-FFF2-40B4-BE49-F238E27FC236}">
                    <a16:creationId xmlns:a16="http://schemas.microsoft.com/office/drawing/2014/main" id="{3F456911-08CC-4D70-94C1-5AECEC480649}"/>
                  </a:ext>
                </a:extLst>
              </p:cNvPr>
              <p:cNvSpPr/>
              <p:nvPr/>
            </p:nvSpPr>
            <p:spPr>
              <a:xfrm>
                <a:off x="5566395" y="6809951"/>
                <a:ext cx="77963" cy="79200"/>
              </a:xfrm>
              <a:prstGeom prst="rect">
                <a:avLst/>
              </a:prstGeom>
              <a:solidFill>
                <a:srgbClr val="8B8A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4" name="직사각형 513">
                <a:extLst>
                  <a:ext uri="{FF2B5EF4-FFF2-40B4-BE49-F238E27FC236}">
                    <a16:creationId xmlns:a16="http://schemas.microsoft.com/office/drawing/2014/main" id="{589D7AB0-B071-4CAE-89EE-09AF0263CEAD}"/>
                  </a:ext>
                </a:extLst>
              </p:cNvPr>
              <p:cNvSpPr/>
              <p:nvPr/>
            </p:nvSpPr>
            <p:spPr>
              <a:xfrm>
                <a:off x="5408267" y="6884892"/>
                <a:ext cx="77963" cy="79200"/>
              </a:xfrm>
              <a:prstGeom prst="rect">
                <a:avLst/>
              </a:prstGeom>
              <a:solidFill>
                <a:srgbClr val="8B8A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5" name="직사각형 514">
                <a:extLst>
                  <a:ext uri="{FF2B5EF4-FFF2-40B4-BE49-F238E27FC236}">
                    <a16:creationId xmlns:a16="http://schemas.microsoft.com/office/drawing/2014/main" id="{70382EA1-64EC-4539-896E-BE48F513AEAF}"/>
                  </a:ext>
                </a:extLst>
              </p:cNvPr>
              <p:cNvSpPr/>
              <p:nvPr/>
            </p:nvSpPr>
            <p:spPr>
              <a:xfrm>
                <a:off x="5486394" y="6884892"/>
                <a:ext cx="80001" cy="79200"/>
              </a:xfrm>
              <a:prstGeom prst="rect">
                <a:avLst/>
              </a:prstGeom>
              <a:solidFill>
                <a:srgbClr val="8B8A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6" name="직사각형 515">
                <a:extLst>
                  <a:ext uri="{FF2B5EF4-FFF2-40B4-BE49-F238E27FC236}">
                    <a16:creationId xmlns:a16="http://schemas.microsoft.com/office/drawing/2014/main" id="{2058E316-9A91-455D-A5F1-D1BAA7F6AF4E}"/>
                  </a:ext>
                </a:extLst>
              </p:cNvPr>
              <p:cNvSpPr/>
              <p:nvPr/>
            </p:nvSpPr>
            <p:spPr>
              <a:xfrm>
                <a:off x="5566395" y="6884892"/>
                <a:ext cx="77963" cy="79200"/>
              </a:xfrm>
              <a:prstGeom prst="rect">
                <a:avLst/>
              </a:prstGeom>
              <a:solidFill>
                <a:srgbClr val="8B8A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7" name="직사각형 516">
                <a:extLst>
                  <a:ext uri="{FF2B5EF4-FFF2-40B4-BE49-F238E27FC236}">
                    <a16:creationId xmlns:a16="http://schemas.microsoft.com/office/drawing/2014/main" id="{06CB5704-F31C-472E-8BD8-B470C54F3C57}"/>
                  </a:ext>
                </a:extLst>
              </p:cNvPr>
              <p:cNvSpPr/>
              <p:nvPr/>
            </p:nvSpPr>
            <p:spPr>
              <a:xfrm>
                <a:off x="5408267" y="6957688"/>
                <a:ext cx="77963" cy="79200"/>
              </a:xfrm>
              <a:prstGeom prst="rect">
                <a:avLst/>
              </a:prstGeom>
              <a:solidFill>
                <a:srgbClr val="8B8A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8" name="직사각형 517">
                <a:extLst>
                  <a:ext uri="{FF2B5EF4-FFF2-40B4-BE49-F238E27FC236}">
                    <a16:creationId xmlns:a16="http://schemas.microsoft.com/office/drawing/2014/main" id="{23127E39-174E-4CA0-A8C1-D74806A24048}"/>
                  </a:ext>
                </a:extLst>
              </p:cNvPr>
              <p:cNvSpPr/>
              <p:nvPr/>
            </p:nvSpPr>
            <p:spPr>
              <a:xfrm>
                <a:off x="5486394" y="6957688"/>
                <a:ext cx="80001" cy="79200"/>
              </a:xfrm>
              <a:prstGeom prst="rect">
                <a:avLst/>
              </a:prstGeom>
              <a:solidFill>
                <a:srgbClr val="8B8A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9" name="직사각형 518">
                <a:extLst>
                  <a:ext uri="{FF2B5EF4-FFF2-40B4-BE49-F238E27FC236}">
                    <a16:creationId xmlns:a16="http://schemas.microsoft.com/office/drawing/2014/main" id="{476574F1-7EFF-4303-BAF8-167D6CAF58A2}"/>
                  </a:ext>
                </a:extLst>
              </p:cNvPr>
              <p:cNvSpPr/>
              <p:nvPr/>
            </p:nvSpPr>
            <p:spPr>
              <a:xfrm>
                <a:off x="5566395" y="6957688"/>
                <a:ext cx="77963" cy="79200"/>
              </a:xfrm>
              <a:prstGeom prst="rect">
                <a:avLst/>
              </a:prstGeom>
              <a:solidFill>
                <a:srgbClr val="8B8A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20" name="그룹 519">
              <a:extLst>
                <a:ext uri="{FF2B5EF4-FFF2-40B4-BE49-F238E27FC236}">
                  <a16:creationId xmlns:a16="http://schemas.microsoft.com/office/drawing/2014/main" id="{CD4C0390-250A-46A1-93DB-C12E90DD59FB}"/>
                </a:ext>
              </a:extLst>
            </p:cNvPr>
            <p:cNvGrpSpPr/>
            <p:nvPr/>
          </p:nvGrpSpPr>
          <p:grpSpPr>
            <a:xfrm>
              <a:off x="5639315" y="6446786"/>
              <a:ext cx="236091" cy="226937"/>
              <a:chOff x="5408267" y="6809951"/>
              <a:chExt cx="236091" cy="226937"/>
            </a:xfrm>
            <a:solidFill>
              <a:srgbClr val="8BF08A"/>
            </a:solidFill>
          </p:grpSpPr>
          <p:sp>
            <p:nvSpPr>
              <p:cNvPr id="521" name="직사각형 520">
                <a:extLst>
                  <a:ext uri="{FF2B5EF4-FFF2-40B4-BE49-F238E27FC236}">
                    <a16:creationId xmlns:a16="http://schemas.microsoft.com/office/drawing/2014/main" id="{F5FE64BA-EC27-4C6B-8D75-5E5C59C5ADC7}"/>
                  </a:ext>
                </a:extLst>
              </p:cNvPr>
              <p:cNvSpPr/>
              <p:nvPr/>
            </p:nvSpPr>
            <p:spPr>
              <a:xfrm>
                <a:off x="5408267" y="6809951"/>
                <a:ext cx="77963" cy="79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22" name="직사각형 521">
                <a:extLst>
                  <a:ext uri="{FF2B5EF4-FFF2-40B4-BE49-F238E27FC236}">
                    <a16:creationId xmlns:a16="http://schemas.microsoft.com/office/drawing/2014/main" id="{956069C5-8265-478C-BC49-580DA2EDBF66}"/>
                  </a:ext>
                </a:extLst>
              </p:cNvPr>
              <p:cNvSpPr/>
              <p:nvPr/>
            </p:nvSpPr>
            <p:spPr>
              <a:xfrm>
                <a:off x="5486394" y="6809951"/>
                <a:ext cx="80001" cy="79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23" name="직사각형 522">
                <a:extLst>
                  <a:ext uri="{FF2B5EF4-FFF2-40B4-BE49-F238E27FC236}">
                    <a16:creationId xmlns:a16="http://schemas.microsoft.com/office/drawing/2014/main" id="{6F645637-04FF-4A28-BABB-801AE9F28ABB}"/>
                  </a:ext>
                </a:extLst>
              </p:cNvPr>
              <p:cNvSpPr/>
              <p:nvPr/>
            </p:nvSpPr>
            <p:spPr>
              <a:xfrm>
                <a:off x="5566395" y="6809951"/>
                <a:ext cx="77963" cy="79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24" name="직사각형 523">
                <a:extLst>
                  <a:ext uri="{FF2B5EF4-FFF2-40B4-BE49-F238E27FC236}">
                    <a16:creationId xmlns:a16="http://schemas.microsoft.com/office/drawing/2014/main" id="{98E9F9F5-7D9A-41EC-86B7-CE6124EDEE0A}"/>
                  </a:ext>
                </a:extLst>
              </p:cNvPr>
              <p:cNvSpPr/>
              <p:nvPr/>
            </p:nvSpPr>
            <p:spPr>
              <a:xfrm>
                <a:off x="5408267" y="6884892"/>
                <a:ext cx="77963" cy="79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25" name="직사각형 524">
                <a:extLst>
                  <a:ext uri="{FF2B5EF4-FFF2-40B4-BE49-F238E27FC236}">
                    <a16:creationId xmlns:a16="http://schemas.microsoft.com/office/drawing/2014/main" id="{A95F40CB-92CC-4A71-8ECB-F2F323AF7A55}"/>
                  </a:ext>
                </a:extLst>
              </p:cNvPr>
              <p:cNvSpPr/>
              <p:nvPr/>
            </p:nvSpPr>
            <p:spPr>
              <a:xfrm>
                <a:off x="5486394" y="6884892"/>
                <a:ext cx="80001" cy="79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26" name="직사각형 525">
                <a:extLst>
                  <a:ext uri="{FF2B5EF4-FFF2-40B4-BE49-F238E27FC236}">
                    <a16:creationId xmlns:a16="http://schemas.microsoft.com/office/drawing/2014/main" id="{ECA1D8F6-2260-4372-97EA-2FAFFBB63BE5}"/>
                  </a:ext>
                </a:extLst>
              </p:cNvPr>
              <p:cNvSpPr/>
              <p:nvPr/>
            </p:nvSpPr>
            <p:spPr>
              <a:xfrm>
                <a:off x="5566395" y="6884892"/>
                <a:ext cx="77963" cy="79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27" name="직사각형 526">
                <a:extLst>
                  <a:ext uri="{FF2B5EF4-FFF2-40B4-BE49-F238E27FC236}">
                    <a16:creationId xmlns:a16="http://schemas.microsoft.com/office/drawing/2014/main" id="{6A2EB5D0-7B06-4E68-B0E1-D7B54973D7D8}"/>
                  </a:ext>
                </a:extLst>
              </p:cNvPr>
              <p:cNvSpPr/>
              <p:nvPr/>
            </p:nvSpPr>
            <p:spPr>
              <a:xfrm>
                <a:off x="5408267" y="6957688"/>
                <a:ext cx="77963" cy="79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28" name="직사각형 527">
                <a:extLst>
                  <a:ext uri="{FF2B5EF4-FFF2-40B4-BE49-F238E27FC236}">
                    <a16:creationId xmlns:a16="http://schemas.microsoft.com/office/drawing/2014/main" id="{CBBF3FA7-3E7C-4E90-A375-6E21AFA39AE4}"/>
                  </a:ext>
                </a:extLst>
              </p:cNvPr>
              <p:cNvSpPr/>
              <p:nvPr/>
            </p:nvSpPr>
            <p:spPr>
              <a:xfrm>
                <a:off x="5486394" y="6957688"/>
                <a:ext cx="80001" cy="79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29" name="직사각형 528">
                <a:extLst>
                  <a:ext uri="{FF2B5EF4-FFF2-40B4-BE49-F238E27FC236}">
                    <a16:creationId xmlns:a16="http://schemas.microsoft.com/office/drawing/2014/main" id="{D3224F5C-3A81-4951-80DD-2B04F1D7D4B6}"/>
                  </a:ext>
                </a:extLst>
              </p:cNvPr>
              <p:cNvSpPr/>
              <p:nvPr/>
            </p:nvSpPr>
            <p:spPr>
              <a:xfrm>
                <a:off x="5566395" y="6957688"/>
                <a:ext cx="77963" cy="79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30" name="그룹 529">
              <a:extLst>
                <a:ext uri="{FF2B5EF4-FFF2-40B4-BE49-F238E27FC236}">
                  <a16:creationId xmlns:a16="http://schemas.microsoft.com/office/drawing/2014/main" id="{3FD7402B-3DBB-4C84-AC69-37BB0AE449B4}"/>
                </a:ext>
              </a:extLst>
            </p:cNvPr>
            <p:cNvGrpSpPr/>
            <p:nvPr/>
          </p:nvGrpSpPr>
          <p:grpSpPr>
            <a:xfrm>
              <a:off x="5874983" y="6446787"/>
              <a:ext cx="236091" cy="228610"/>
              <a:chOff x="5408267" y="6809951"/>
              <a:chExt cx="236091" cy="226937"/>
            </a:xfrm>
            <a:solidFill>
              <a:srgbClr val="8BF08A"/>
            </a:solidFill>
          </p:grpSpPr>
          <p:sp>
            <p:nvSpPr>
              <p:cNvPr id="531" name="직사각형 530">
                <a:extLst>
                  <a:ext uri="{FF2B5EF4-FFF2-40B4-BE49-F238E27FC236}">
                    <a16:creationId xmlns:a16="http://schemas.microsoft.com/office/drawing/2014/main" id="{DB222922-4F5B-464C-B00D-EF01652563A3}"/>
                  </a:ext>
                </a:extLst>
              </p:cNvPr>
              <p:cNvSpPr/>
              <p:nvPr/>
            </p:nvSpPr>
            <p:spPr>
              <a:xfrm>
                <a:off x="5408267" y="6809951"/>
                <a:ext cx="77963" cy="79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2" name="직사각형 531">
                <a:extLst>
                  <a:ext uri="{FF2B5EF4-FFF2-40B4-BE49-F238E27FC236}">
                    <a16:creationId xmlns:a16="http://schemas.microsoft.com/office/drawing/2014/main" id="{FA8BE827-0688-4581-BAEA-4AB25FCEBBA6}"/>
                  </a:ext>
                </a:extLst>
              </p:cNvPr>
              <p:cNvSpPr/>
              <p:nvPr/>
            </p:nvSpPr>
            <p:spPr>
              <a:xfrm>
                <a:off x="5486394" y="6809951"/>
                <a:ext cx="80001" cy="79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3" name="직사각형 532">
                <a:extLst>
                  <a:ext uri="{FF2B5EF4-FFF2-40B4-BE49-F238E27FC236}">
                    <a16:creationId xmlns:a16="http://schemas.microsoft.com/office/drawing/2014/main" id="{E95E56B7-37FF-4F82-81C5-00DF747C2C3B}"/>
                  </a:ext>
                </a:extLst>
              </p:cNvPr>
              <p:cNvSpPr/>
              <p:nvPr/>
            </p:nvSpPr>
            <p:spPr>
              <a:xfrm>
                <a:off x="5566395" y="6809951"/>
                <a:ext cx="77963" cy="79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4" name="직사각형 533">
                <a:extLst>
                  <a:ext uri="{FF2B5EF4-FFF2-40B4-BE49-F238E27FC236}">
                    <a16:creationId xmlns:a16="http://schemas.microsoft.com/office/drawing/2014/main" id="{0C5E0A90-38C9-4234-8B56-05E92FF5C826}"/>
                  </a:ext>
                </a:extLst>
              </p:cNvPr>
              <p:cNvSpPr/>
              <p:nvPr/>
            </p:nvSpPr>
            <p:spPr>
              <a:xfrm>
                <a:off x="5408267" y="6884892"/>
                <a:ext cx="77963" cy="79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5" name="직사각형 534">
                <a:extLst>
                  <a:ext uri="{FF2B5EF4-FFF2-40B4-BE49-F238E27FC236}">
                    <a16:creationId xmlns:a16="http://schemas.microsoft.com/office/drawing/2014/main" id="{115499B2-B04C-40AB-B8D5-2FAE85783563}"/>
                  </a:ext>
                </a:extLst>
              </p:cNvPr>
              <p:cNvSpPr/>
              <p:nvPr/>
            </p:nvSpPr>
            <p:spPr>
              <a:xfrm>
                <a:off x="5486394" y="6884892"/>
                <a:ext cx="80001" cy="79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6" name="직사각형 535">
                <a:extLst>
                  <a:ext uri="{FF2B5EF4-FFF2-40B4-BE49-F238E27FC236}">
                    <a16:creationId xmlns:a16="http://schemas.microsoft.com/office/drawing/2014/main" id="{BB40C429-9AC8-4AE6-8CCB-D6223A3033E0}"/>
                  </a:ext>
                </a:extLst>
              </p:cNvPr>
              <p:cNvSpPr/>
              <p:nvPr/>
            </p:nvSpPr>
            <p:spPr>
              <a:xfrm>
                <a:off x="5566395" y="6884892"/>
                <a:ext cx="77963" cy="79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7" name="직사각형 536">
                <a:extLst>
                  <a:ext uri="{FF2B5EF4-FFF2-40B4-BE49-F238E27FC236}">
                    <a16:creationId xmlns:a16="http://schemas.microsoft.com/office/drawing/2014/main" id="{2DF751FE-77B9-481D-8C3D-E7B25FBF8568}"/>
                  </a:ext>
                </a:extLst>
              </p:cNvPr>
              <p:cNvSpPr/>
              <p:nvPr/>
            </p:nvSpPr>
            <p:spPr>
              <a:xfrm>
                <a:off x="5408267" y="6957688"/>
                <a:ext cx="77963" cy="79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8" name="직사각형 537">
                <a:extLst>
                  <a:ext uri="{FF2B5EF4-FFF2-40B4-BE49-F238E27FC236}">
                    <a16:creationId xmlns:a16="http://schemas.microsoft.com/office/drawing/2014/main" id="{2E77210D-3CF0-40D9-8B68-4F2237C32627}"/>
                  </a:ext>
                </a:extLst>
              </p:cNvPr>
              <p:cNvSpPr/>
              <p:nvPr/>
            </p:nvSpPr>
            <p:spPr>
              <a:xfrm>
                <a:off x="5486394" y="6957688"/>
                <a:ext cx="80001" cy="79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9" name="직사각형 538">
                <a:extLst>
                  <a:ext uri="{FF2B5EF4-FFF2-40B4-BE49-F238E27FC236}">
                    <a16:creationId xmlns:a16="http://schemas.microsoft.com/office/drawing/2014/main" id="{8A25082B-F518-48F3-A8F1-C95C6B798212}"/>
                  </a:ext>
                </a:extLst>
              </p:cNvPr>
              <p:cNvSpPr/>
              <p:nvPr/>
            </p:nvSpPr>
            <p:spPr>
              <a:xfrm>
                <a:off x="5566395" y="6957688"/>
                <a:ext cx="77963" cy="79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40" name="그룹 539">
              <a:extLst>
                <a:ext uri="{FF2B5EF4-FFF2-40B4-BE49-F238E27FC236}">
                  <a16:creationId xmlns:a16="http://schemas.microsoft.com/office/drawing/2014/main" id="{B6A36A01-09F7-4AAF-BFCD-138FD586C6EC}"/>
                </a:ext>
              </a:extLst>
            </p:cNvPr>
            <p:cNvGrpSpPr/>
            <p:nvPr/>
          </p:nvGrpSpPr>
          <p:grpSpPr>
            <a:xfrm>
              <a:off x="6108903" y="6446838"/>
              <a:ext cx="236091" cy="226937"/>
              <a:chOff x="5408267" y="6809951"/>
              <a:chExt cx="236091" cy="226937"/>
            </a:xfrm>
            <a:solidFill>
              <a:srgbClr val="8BF08A"/>
            </a:solidFill>
          </p:grpSpPr>
          <p:sp>
            <p:nvSpPr>
              <p:cNvPr id="541" name="직사각형 540">
                <a:extLst>
                  <a:ext uri="{FF2B5EF4-FFF2-40B4-BE49-F238E27FC236}">
                    <a16:creationId xmlns:a16="http://schemas.microsoft.com/office/drawing/2014/main" id="{F76C7094-79CA-4F58-8AD7-81C552FB03FD}"/>
                  </a:ext>
                </a:extLst>
              </p:cNvPr>
              <p:cNvSpPr/>
              <p:nvPr/>
            </p:nvSpPr>
            <p:spPr>
              <a:xfrm>
                <a:off x="5408267" y="6809951"/>
                <a:ext cx="77963" cy="79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42" name="직사각형 541">
                <a:extLst>
                  <a:ext uri="{FF2B5EF4-FFF2-40B4-BE49-F238E27FC236}">
                    <a16:creationId xmlns:a16="http://schemas.microsoft.com/office/drawing/2014/main" id="{6575EFB9-D57D-4D42-81EE-FFB1B72DFD8B}"/>
                  </a:ext>
                </a:extLst>
              </p:cNvPr>
              <p:cNvSpPr/>
              <p:nvPr/>
            </p:nvSpPr>
            <p:spPr>
              <a:xfrm>
                <a:off x="5486394" y="6809951"/>
                <a:ext cx="80001" cy="79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43" name="직사각형 542">
                <a:extLst>
                  <a:ext uri="{FF2B5EF4-FFF2-40B4-BE49-F238E27FC236}">
                    <a16:creationId xmlns:a16="http://schemas.microsoft.com/office/drawing/2014/main" id="{5A01374A-A09F-4F23-87E0-1BAD8B32ED32}"/>
                  </a:ext>
                </a:extLst>
              </p:cNvPr>
              <p:cNvSpPr/>
              <p:nvPr/>
            </p:nvSpPr>
            <p:spPr>
              <a:xfrm>
                <a:off x="5566395" y="6809951"/>
                <a:ext cx="77963" cy="79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44" name="직사각형 543">
                <a:extLst>
                  <a:ext uri="{FF2B5EF4-FFF2-40B4-BE49-F238E27FC236}">
                    <a16:creationId xmlns:a16="http://schemas.microsoft.com/office/drawing/2014/main" id="{616E6C1E-F965-4F5F-BE04-A59D6ABA6690}"/>
                  </a:ext>
                </a:extLst>
              </p:cNvPr>
              <p:cNvSpPr/>
              <p:nvPr/>
            </p:nvSpPr>
            <p:spPr>
              <a:xfrm>
                <a:off x="5408267" y="6884892"/>
                <a:ext cx="77963" cy="79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45" name="직사각형 544">
                <a:extLst>
                  <a:ext uri="{FF2B5EF4-FFF2-40B4-BE49-F238E27FC236}">
                    <a16:creationId xmlns:a16="http://schemas.microsoft.com/office/drawing/2014/main" id="{3A1B2B51-40AD-4C86-94F0-12C5107BADC8}"/>
                  </a:ext>
                </a:extLst>
              </p:cNvPr>
              <p:cNvSpPr/>
              <p:nvPr/>
            </p:nvSpPr>
            <p:spPr>
              <a:xfrm>
                <a:off x="5486394" y="6884892"/>
                <a:ext cx="80001" cy="79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46" name="직사각형 545">
                <a:extLst>
                  <a:ext uri="{FF2B5EF4-FFF2-40B4-BE49-F238E27FC236}">
                    <a16:creationId xmlns:a16="http://schemas.microsoft.com/office/drawing/2014/main" id="{61CEF9CC-4953-47B4-8A76-13DCFFA06195}"/>
                  </a:ext>
                </a:extLst>
              </p:cNvPr>
              <p:cNvSpPr/>
              <p:nvPr/>
            </p:nvSpPr>
            <p:spPr>
              <a:xfrm>
                <a:off x="5566395" y="6884892"/>
                <a:ext cx="77963" cy="79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47" name="직사각형 546">
                <a:extLst>
                  <a:ext uri="{FF2B5EF4-FFF2-40B4-BE49-F238E27FC236}">
                    <a16:creationId xmlns:a16="http://schemas.microsoft.com/office/drawing/2014/main" id="{177C474C-D3D7-4E8D-9DB8-9C6306E568B3}"/>
                  </a:ext>
                </a:extLst>
              </p:cNvPr>
              <p:cNvSpPr/>
              <p:nvPr/>
            </p:nvSpPr>
            <p:spPr>
              <a:xfrm>
                <a:off x="5408267" y="6957688"/>
                <a:ext cx="77963" cy="79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48" name="직사각형 547">
                <a:extLst>
                  <a:ext uri="{FF2B5EF4-FFF2-40B4-BE49-F238E27FC236}">
                    <a16:creationId xmlns:a16="http://schemas.microsoft.com/office/drawing/2014/main" id="{E5BABC47-BDC2-479F-804F-4B391F31FD4A}"/>
                  </a:ext>
                </a:extLst>
              </p:cNvPr>
              <p:cNvSpPr/>
              <p:nvPr/>
            </p:nvSpPr>
            <p:spPr>
              <a:xfrm>
                <a:off x="5486394" y="6957688"/>
                <a:ext cx="80001" cy="79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49" name="직사각형 548">
                <a:extLst>
                  <a:ext uri="{FF2B5EF4-FFF2-40B4-BE49-F238E27FC236}">
                    <a16:creationId xmlns:a16="http://schemas.microsoft.com/office/drawing/2014/main" id="{A709F9A5-B2FA-4E9B-98F4-B847C38B0E94}"/>
                  </a:ext>
                </a:extLst>
              </p:cNvPr>
              <p:cNvSpPr/>
              <p:nvPr/>
            </p:nvSpPr>
            <p:spPr>
              <a:xfrm>
                <a:off x="5566395" y="6957688"/>
                <a:ext cx="77963" cy="79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50" name="그룹 549">
              <a:extLst>
                <a:ext uri="{FF2B5EF4-FFF2-40B4-BE49-F238E27FC236}">
                  <a16:creationId xmlns:a16="http://schemas.microsoft.com/office/drawing/2014/main" id="{C3696955-5BAC-4F12-B0D9-C70AAE1E89EC}"/>
                </a:ext>
              </a:extLst>
            </p:cNvPr>
            <p:cNvGrpSpPr/>
            <p:nvPr/>
          </p:nvGrpSpPr>
          <p:grpSpPr>
            <a:xfrm>
              <a:off x="6346557" y="6446406"/>
              <a:ext cx="236091" cy="226937"/>
              <a:chOff x="5408267" y="6809951"/>
              <a:chExt cx="236091" cy="226937"/>
            </a:xfrm>
            <a:solidFill>
              <a:srgbClr val="F18A8A"/>
            </a:solidFill>
          </p:grpSpPr>
          <p:sp>
            <p:nvSpPr>
              <p:cNvPr id="551" name="직사각형 550">
                <a:extLst>
                  <a:ext uri="{FF2B5EF4-FFF2-40B4-BE49-F238E27FC236}">
                    <a16:creationId xmlns:a16="http://schemas.microsoft.com/office/drawing/2014/main" id="{6493D29E-AADC-4186-B9A5-67E8F0B8FEE2}"/>
                  </a:ext>
                </a:extLst>
              </p:cNvPr>
              <p:cNvSpPr/>
              <p:nvPr/>
            </p:nvSpPr>
            <p:spPr>
              <a:xfrm>
                <a:off x="5408267" y="6809951"/>
                <a:ext cx="77963" cy="79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52" name="직사각형 551">
                <a:extLst>
                  <a:ext uri="{FF2B5EF4-FFF2-40B4-BE49-F238E27FC236}">
                    <a16:creationId xmlns:a16="http://schemas.microsoft.com/office/drawing/2014/main" id="{73778DA6-8E18-4118-B7FA-247A7451F840}"/>
                  </a:ext>
                </a:extLst>
              </p:cNvPr>
              <p:cNvSpPr/>
              <p:nvPr/>
            </p:nvSpPr>
            <p:spPr>
              <a:xfrm>
                <a:off x="5486394" y="6809951"/>
                <a:ext cx="80001" cy="79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53" name="직사각형 552">
                <a:extLst>
                  <a:ext uri="{FF2B5EF4-FFF2-40B4-BE49-F238E27FC236}">
                    <a16:creationId xmlns:a16="http://schemas.microsoft.com/office/drawing/2014/main" id="{786887F4-3161-47B4-B170-9D1E65119527}"/>
                  </a:ext>
                </a:extLst>
              </p:cNvPr>
              <p:cNvSpPr/>
              <p:nvPr/>
            </p:nvSpPr>
            <p:spPr>
              <a:xfrm>
                <a:off x="5566395" y="6809951"/>
                <a:ext cx="77963" cy="79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54" name="직사각형 553">
                <a:extLst>
                  <a:ext uri="{FF2B5EF4-FFF2-40B4-BE49-F238E27FC236}">
                    <a16:creationId xmlns:a16="http://schemas.microsoft.com/office/drawing/2014/main" id="{CF02DC3C-7F8B-47A2-AD4A-7CAAB372F0C2}"/>
                  </a:ext>
                </a:extLst>
              </p:cNvPr>
              <p:cNvSpPr/>
              <p:nvPr/>
            </p:nvSpPr>
            <p:spPr>
              <a:xfrm>
                <a:off x="5408267" y="6884892"/>
                <a:ext cx="77963" cy="79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55" name="직사각형 554">
                <a:extLst>
                  <a:ext uri="{FF2B5EF4-FFF2-40B4-BE49-F238E27FC236}">
                    <a16:creationId xmlns:a16="http://schemas.microsoft.com/office/drawing/2014/main" id="{6952D867-643A-4673-8ABF-6D1453DD7CDD}"/>
                  </a:ext>
                </a:extLst>
              </p:cNvPr>
              <p:cNvSpPr/>
              <p:nvPr/>
            </p:nvSpPr>
            <p:spPr>
              <a:xfrm>
                <a:off x="5486394" y="6884892"/>
                <a:ext cx="80001" cy="79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56" name="직사각형 555">
                <a:extLst>
                  <a:ext uri="{FF2B5EF4-FFF2-40B4-BE49-F238E27FC236}">
                    <a16:creationId xmlns:a16="http://schemas.microsoft.com/office/drawing/2014/main" id="{0CC2DE4C-EA8C-4123-9100-13B112FD980E}"/>
                  </a:ext>
                </a:extLst>
              </p:cNvPr>
              <p:cNvSpPr/>
              <p:nvPr/>
            </p:nvSpPr>
            <p:spPr>
              <a:xfrm>
                <a:off x="5566395" y="6884892"/>
                <a:ext cx="77963" cy="79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57" name="직사각형 556">
                <a:extLst>
                  <a:ext uri="{FF2B5EF4-FFF2-40B4-BE49-F238E27FC236}">
                    <a16:creationId xmlns:a16="http://schemas.microsoft.com/office/drawing/2014/main" id="{6EE4B2F9-12F6-4B88-881A-0D1C7831604F}"/>
                  </a:ext>
                </a:extLst>
              </p:cNvPr>
              <p:cNvSpPr/>
              <p:nvPr/>
            </p:nvSpPr>
            <p:spPr>
              <a:xfrm>
                <a:off x="5408267" y="6957688"/>
                <a:ext cx="77963" cy="79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58" name="직사각형 557">
                <a:extLst>
                  <a:ext uri="{FF2B5EF4-FFF2-40B4-BE49-F238E27FC236}">
                    <a16:creationId xmlns:a16="http://schemas.microsoft.com/office/drawing/2014/main" id="{07726D18-CAFA-4B5B-8F16-AEF0F59C3F86}"/>
                  </a:ext>
                </a:extLst>
              </p:cNvPr>
              <p:cNvSpPr/>
              <p:nvPr/>
            </p:nvSpPr>
            <p:spPr>
              <a:xfrm>
                <a:off x="5486394" y="6957688"/>
                <a:ext cx="80001" cy="79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59" name="직사각형 558">
                <a:extLst>
                  <a:ext uri="{FF2B5EF4-FFF2-40B4-BE49-F238E27FC236}">
                    <a16:creationId xmlns:a16="http://schemas.microsoft.com/office/drawing/2014/main" id="{C9D06BBD-543D-44D9-B4FD-6FD9225F84C2}"/>
                  </a:ext>
                </a:extLst>
              </p:cNvPr>
              <p:cNvSpPr/>
              <p:nvPr/>
            </p:nvSpPr>
            <p:spPr>
              <a:xfrm>
                <a:off x="5566395" y="6957688"/>
                <a:ext cx="77963" cy="79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60" name="그룹 559">
              <a:extLst>
                <a:ext uri="{FF2B5EF4-FFF2-40B4-BE49-F238E27FC236}">
                  <a16:creationId xmlns:a16="http://schemas.microsoft.com/office/drawing/2014/main" id="{0F17A2B2-DEEA-4FC6-8EE5-FFE62D945908}"/>
                </a:ext>
              </a:extLst>
            </p:cNvPr>
            <p:cNvGrpSpPr/>
            <p:nvPr/>
          </p:nvGrpSpPr>
          <p:grpSpPr>
            <a:xfrm>
              <a:off x="6582231" y="6446406"/>
              <a:ext cx="236091" cy="226937"/>
              <a:chOff x="5408267" y="6809951"/>
              <a:chExt cx="236091" cy="226937"/>
            </a:xfrm>
            <a:solidFill>
              <a:srgbClr val="F18A8A"/>
            </a:solidFill>
          </p:grpSpPr>
          <p:sp>
            <p:nvSpPr>
              <p:cNvPr id="561" name="직사각형 560">
                <a:extLst>
                  <a:ext uri="{FF2B5EF4-FFF2-40B4-BE49-F238E27FC236}">
                    <a16:creationId xmlns:a16="http://schemas.microsoft.com/office/drawing/2014/main" id="{68ECB815-0194-4F73-B271-636B970A5F4A}"/>
                  </a:ext>
                </a:extLst>
              </p:cNvPr>
              <p:cNvSpPr/>
              <p:nvPr/>
            </p:nvSpPr>
            <p:spPr>
              <a:xfrm>
                <a:off x="5408267" y="6809951"/>
                <a:ext cx="77963" cy="79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62" name="직사각형 561">
                <a:extLst>
                  <a:ext uri="{FF2B5EF4-FFF2-40B4-BE49-F238E27FC236}">
                    <a16:creationId xmlns:a16="http://schemas.microsoft.com/office/drawing/2014/main" id="{037ABA89-8749-4647-8AE2-10C4C0DA9303}"/>
                  </a:ext>
                </a:extLst>
              </p:cNvPr>
              <p:cNvSpPr/>
              <p:nvPr/>
            </p:nvSpPr>
            <p:spPr>
              <a:xfrm>
                <a:off x="5486394" y="6809951"/>
                <a:ext cx="80001" cy="79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63" name="직사각형 562">
                <a:extLst>
                  <a:ext uri="{FF2B5EF4-FFF2-40B4-BE49-F238E27FC236}">
                    <a16:creationId xmlns:a16="http://schemas.microsoft.com/office/drawing/2014/main" id="{73B99A9C-9DF2-47D2-93AB-B65A4E5E3FC0}"/>
                  </a:ext>
                </a:extLst>
              </p:cNvPr>
              <p:cNvSpPr/>
              <p:nvPr/>
            </p:nvSpPr>
            <p:spPr>
              <a:xfrm>
                <a:off x="5566395" y="6809951"/>
                <a:ext cx="77963" cy="79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64" name="직사각형 563">
                <a:extLst>
                  <a:ext uri="{FF2B5EF4-FFF2-40B4-BE49-F238E27FC236}">
                    <a16:creationId xmlns:a16="http://schemas.microsoft.com/office/drawing/2014/main" id="{4ED59B29-E20C-408A-B3BE-198FA6445CC4}"/>
                  </a:ext>
                </a:extLst>
              </p:cNvPr>
              <p:cNvSpPr/>
              <p:nvPr/>
            </p:nvSpPr>
            <p:spPr>
              <a:xfrm>
                <a:off x="5408267" y="6884892"/>
                <a:ext cx="77963" cy="79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65" name="직사각형 564">
                <a:extLst>
                  <a:ext uri="{FF2B5EF4-FFF2-40B4-BE49-F238E27FC236}">
                    <a16:creationId xmlns:a16="http://schemas.microsoft.com/office/drawing/2014/main" id="{C64D3FFF-A1AF-4C05-BB5C-555BD3A4E891}"/>
                  </a:ext>
                </a:extLst>
              </p:cNvPr>
              <p:cNvSpPr/>
              <p:nvPr/>
            </p:nvSpPr>
            <p:spPr>
              <a:xfrm>
                <a:off x="5486394" y="6884892"/>
                <a:ext cx="80001" cy="79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66" name="직사각형 565">
                <a:extLst>
                  <a:ext uri="{FF2B5EF4-FFF2-40B4-BE49-F238E27FC236}">
                    <a16:creationId xmlns:a16="http://schemas.microsoft.com/office/drawing/2014/main" id="{BB4BAC2A-3120-4417-B5C8-0FF1435A8B40}"/>
                  </a:ext>
                </a:extLst>
              </p:cNvPr>
              <p:cNvSpPr/>
              <p:nvPr/>
            </p:nvSpPr>
            <p:spPr>
              <a:xfrm>
                <a:off x="5566395" y="6884892"/>
                <a:ext cx="77963" cy="79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67" name="직사각형 566">
                <a:extLst>
                  <a:ext uri="{FF2B5EF4-FFF2-40B4-BE49-F238E27FC236}">
                    <a16:creationId xmlns:a16="http://schemas.microsoft.com/office/drawing/2014/main" id="{BFAE2761-253C-4FB3-AAC6-CE5B68C62D14}"/>
                  </a:ext>
                </a:extLst>
              </p:cNvPr>
              <p:cNvSpPr/>
              <p:nvPr/>
            </p:nvSpPr>
            <p:spPr>
              <a:xfrm>
                <a:off x="5408267" y="6957688"/>
                <a:ext cx="77963" cy="79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68" name="직사각형 567">
                <a:extLst>
                  <a:ext uri="{FF2B5EF4-FFF2-40B4-BE49-F238E27FC236}">
                    <a16:creationId xmlns:a16="http://schemas.microsoft.com/office/drawing/2014/main" id="{39B93EF2-7F10-4969-8748-94184EA541C8}"/>
                  </a:ext>
                </a:extLst>
              </p:cNvPr>
              <p:cNvSpPr/>
              <p:nvPr/>
            </p:nvSpPr>
            <p:spPr>
              <a:xfrm>
                <a:off x="5486394" y="6957688"/>
                <a:ext cx="80001" cy="79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69" name="직사각형 568">
                <a:extLst>
                  <a:ext uri="{FF2B5EF4-FFF2-40B4-BE49-F238E27FC236}">
                    <a16:creationId xmlns:a16="http://schemas.microsoft.com/office/drawing/2014/main" id="{EA9AB19A-D176-4A60-A56D-01FD6576BBA2}"/>
                  </a:ext>
                </a:extLst>
              </p:cNvPr>
              <p:cNvSpPr/>
              <p:nvPr/>
            </p:nvSpPr>
            <p:spPr>
              <a:xfrm>
                <a:off x="5566395" y="6957688"/>
                <a:ext cx="77963" cy="79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70" name="그룹 569">
              <a:extLst>
                <a:ext uri="{FF2B5EF4-FFF2-40B4-BE49-F238E27FC236}">
                  <a16:creationId xmlns:a16="http://schemas.microsoft.com/office/drawing/2014/main" id="{B0986643-3F0C-4FFA-BF3C-40DE4BCB123C}"/>
                </a:ext>
              </a:extLst>
            </p:cNvPr>
            <p:cNvGrpSpPr/>
            <p:nvPr/>
          </p:nvGrpSpPr>
          <p:grpSpPr>
            <a:xfrm>
              <a:off x="6818322" y="6446406"/>
              <a:ext cx="236091" cy="226937"/>
              <a:chOff x="5408267" y="6809951"/>
              <a:chExt cx="236091" cy="226937"/>
            </a:xfrm>
            <a:solidFill>
              <a:srgbClr val="F18A8A"/>
            </a:solidFill>
          </p:grpSpPr>
          <p:sp>
            <p:nvSpPr>
              <p:cNvPr id="571" name="직사각형 570">
                <a:extLst>
                  <a:ext uri="{FF2B5EF4-FFF2-40B4-BE49-F238E27FC236}">
                    <a16:creationId xmlns:a16="http://schemas.microsoft.com/office/drawing/2014/main" id="{FBE1B1EB-79B7-4D41-833A-E49FCA1A93D4}"/>
                  </a:ext>
                </a:extLst>
              </p:cNvPr>
              <p:cNvSpPr/>
              <p:nvPr/>
            </p:nvSpPr>
            <p:spPr>
              <a:xfrm>
                <a:off x="5408267" y="6809951"/>
                <a:ext cx="77963" cy="79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2" name="직사각형 571">
                <a:extLst>
                  <a:ext uri="{FF2B5EF4-FFF2-40B4-BE49-F238E27FC236}">
                    <a16:creationId xmlns:a16="http://schemas.microsoft.com/office/drawing/2014/main" id="{88CDBAF8-6F69-400A-82C4-0890C94A960B}"/>
                  </a:ext>
                </a:extLst>
              </p:cNvPr>
              <p:cNvSpPr/>
              <p:nvPr/>
            </p:nvSpPr>
            <p:spPr>
              <a:xfrm>
                <a:off x="5486394" y="6809951"/>
                <a:ext cx="80001" cy="79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3" name="직사각형 572">
                <a:extLst>
                  <a:ext uri="{FF2B5EF4-FFF2-40B4-BE49-F238E27FC236}">
                    <a16:creationId xmlns:a16="http://schemas.microsoft.com/office/drawing/2014/main" id="{608977BE-5B46-4EE6-8FBB-1E32F763B0F0}"/>
                  </a:ext>
                </a:extLst>
              </p:cNvPr>
              <p:cNvSpPr/>
              <p:nvPr/>
            </p:nvSpPr>
            <p:spPr>
              <a:xfrm>
                <a:off x="5566395" y="6809951"/>
                <a:ext cx="77963" cy="79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4" name="직사각형 573">
                <a:extLst>
                  <a:ext uri="{FF2B5EF4-FFF2-40B4-BE49-F238E27FC236}">
                    <a16:creationId xmlns:a16="http://schemas.microsoft.com/office/drawing/2014/main" id="{55D65034-E155-43DD-8E2E-BC56D12A4E05}"/>
                  </a:ext>
                </a:extLst>
              </p:cNvPr>
              <p:cNvSpPr/>
              <p:nvPr/>
            </p:nvSpPr>
            <p:spPr>
              <a:xfrm>
                <a:off x="5408267" y="6884892"/>
                <a:ext cx="77963" cy="79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5" name="직사각형 574">
                <a:extLst>
                  <a:ext uri="{FF2B5EF4-FFF2-40B4-BE49-F238E27FC236}">
                    <a16:creationId xmlns:a16="http://schemas.microsoft.com/office/drawing/2014/main" id="{C478C429-96C6-4CE7-A1C7-3ECFD02B65B6}"/>
                  </a:ext>
                </a:extLst>
              </p:cNvPr>
              <p:cNvSpPr/>
              <p:nvPr/>
            </p:nvSpPr>
            <p:spPr>
              <a:xfrm>
                <a:off x="5486394" y="6884892"/>
                <a:ext cx="80001" cy="79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6" name="직사각형 575">
                <a:extLst>
                  <a:ext uri="{FF2B5EF4-FFF2-40B4-BE49-F238E27FC236}">
                    <a16:creationId xmlns:a16="http://schemas.microsoft.com/office/drawing/2014/main" id="{7914C7F5-214C-42DA-A7BC-FDE76517A866}"/>
                  </a:ext>
                </a:extLst>
              </p:cNvPr>
              <p:cNvSpPr/>
              <p:nvPr/>
            </p:nvSpPr>
            <p:spPr>
              <a:xfrm>
                <a:off x="5566395" y="6884892"/>
                <a:ext cx="77963" cy="79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7" name="직사각형 576">
                <a:extLst>
                  <a:ext uri="{FF2B5EF4-FFF2-40B4-BE49-F238E27FC236}">
                    <a16:creationId xmlns:a16="http://schemas.microsoft.com/office/drawing/2014/main" id="{BA21FD47-FDC0-45E3-B428-764D76B2A933}"/>
                  </a:ext>
                </a:extLst>
              </p:cNvPr>
              <p:cNvSpPr/>
              <p:nvPr/>
            </p:nvSpPr>
            <p:spPr>
              <a:xfrm>
                <a:off x="5408267" y="6957688"/>
                <a:ext cx="77963" cy="79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8" name="직사각형 577">
                <a:extLst>
                  <a:ext uri="{FF2B5EF4-FFF2-40B4-BE49-F238E27FC236}">
                    <a16:creationId xmlns:a16="http://schemas.microsoft.com/office/drawing/2014/main" id="{F1E57122-3736-4C3E-B1FA-D8B87CE66DEF}"/>
                  </a:ext>
                </a:extLst>
              </p:cNvPr>
              <p:cNvSpPr/>
              <p:nvPr/>
            </p:nvSpPr>
            <p:spPr>
              <a:xfrm>
                <a:off x="5486394" y="6957688"/>
                <a:ext cx="80001" cy="79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9" name="직사각형 578">
                <a:extLst>
                  <a:ext uri="{FF2B5EF4-FFF2-40B4-BE49-F238E27FC236}">
                    <a16:creationId xmlns:a16="http://schemas.microsoft.com/office/drawing/2014/main" id="{B0DA8A76-CF67-4EC5-A00D-06DF2A7DDC0A}"/>
                  </a:ext>
                </a:extLst>
              </p:cNvPr>
              <p:cNvSpPr/>
              <p:nvPr/>
            </p:nvSpPr>
            <p:spPr>
              <a:xfrm>
                <a:off x="5566395" y="6957688"/>
                <a:ext cx="77963" cy="79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80" name="그룹 579">
              <a:extLst>
                <a:ext uri="{FF2B5EF4-FFF2-40B4-BE49-F238E27FC236}">
                  <a16:creationId xmlns:a16="http://schemas.microsoft.com/office/drawing/2014/main" id="{91D3E0A3-255B-4808-B68F-33A67E7DEF4A}"/>
                </a:ext>
              </a:extLst>
            </p:cNvPr>
            <p:cNvGrpSpPr/>
            <p:nvPr/>
          </p:nvGrpSpPr>
          <p:grpSpPr>
            <a:xfrm>
              <a:off x="7054301" y="6446406"/>
              <a:ext cx="236091" cy="226937"/>
              <a:chOff x="5408267" y="6809951"/>
              <a:chExt cx="236091" cy="226937"/>
            </a:xfrm>
            <a:solidFill>
              <a:srgbClr val="F18A8A"/>
            </a:solidFill>
          </p:grpSpPr>
          <p:sp>
            <p:nvSpPr>
              <p:cNvPr id="581" name="직사각형 580">
                <a:extLst>
                  <a:ext uri="{FF2B5EF4-FFF2-40B4-BE49-F238E27FC236}">
                    <a16:creationId xmlns:a16="http://schemas.microsoft.com/office/drawing/2014/main" id="{36C3AC99-0A0B-48C8-A80E-E19432C2F3CA}"/>
                  </a:ext>
                </a:extLst>
              </p:cNvPr>
              <p:cNvSpPr/>
              <p:nvPr/>
            </p:nvSpPr>
            <p:spPr>
              <a:xfrm>
                <a:off x="5408267" y="6809951"/>
                <a:ext cx="77963" cy="79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82" name="직사각형 581">
                <a:extLst>
                  <a:ext uri="{FF2B5EF4-FFF2-40B4-BE49-F238E27FC236}">
                    <a16:creationId xmlns:a16="http://schemas.microsoft.com/office/drawing/2014/main" id="{520228AC-A35C-49DC-8808-18147B6F3422}"/>
                  </a:ext>
                </a:extLst>
              </p:cNvPr>
              <p:cNvSpPr/>
              <p:nvPr/>
            </p:nvSpPr>
            <p:spPr>
              <a:xfrm>
                <a:off x="5486394" y="6809951"/>
                <a:ext cx="80001" cy="79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83" name="직사각형 582">
                <a:extLst>
                  <a:ext uri="{FF2B5EF4-FFF2-40B4-BE49-F238E27FC236}">
                    <a16:creationId xmlns:a16="http://schemas.microsoft.com/office/drawing/2014/main" id="{1FCD50E1-800E-4332-BB30-C564DE94C60E}"/>
                  </a:ext>
                </a:extLst>
              </p:cNvPr>
              <p:cNvSpPr/>
              <p:nvPr/>
            </p:nvSpPr>
            <p:spPr>
              <a:xfrm>
                <a:off x="5566395" y="6809951"/>
                <a:ext cx="77963" cy="79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84" name="직사각형 583">
                <a:extLst>
                  <a:ext uri="{FF2B5EF4-FFF2-40B4-BE49-F238E27FC236}">
                    <a16:creationId xmlns:a16="http://schemas.microsoft.com/office/drawing/2014/main" id="{B1D10CF8-0E59-484B-8684-AF358786A648}"/>
                  </a:ext>
                </a:extLst>
              </p:cNvPr>
              <p:cNvSpPr/>
              <p:nvPr/>
            </p:nvSpPr>
            <p:spPr>
              <a:xfrm>
                <a:off x="5408267" y="6884892"/>
                <a:ext cx="77963" cy="79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85" name="직사각형 584">
                <a:extLst>
                  <a:ext uri="{FF2B5EF4-FFF2-40B4-BE49-F238E27FC236}">
                    <a16:creationId xmlns:a16="http://schemas.microsoft.com/office/drawing/2014/main" id="{0DB3AA47-E5F0-4A4A-AF6F-E431D8E85159}"/>
                  </a:ext>
                </a:extLst>
              </p:cNvPr>
              <p:cNvSpPr/>
              <p:nvPr/>
            </p:nvSpPr>
            <p:spPr>
              <a:xfrm>
                <a:off x="5486394" y="6884892"/>
                <a:ext cx="80001" cy="79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86" name="직사각형 585">
                <a:extLst>
                  <a:ext uri="{FF2B5EF4-FFF2-40B4-BE49-F238E27FC236}">
                    <a16:creationId xmlns:a16="http://schemas.microsoft.com/office/drawing/2014/main" id="{C6AC5588-EA3D-4CF4-878D-9CB293148889}"/>
                  </a:ext>
                </a:extLst>
              </p:cNvPr>
              <p:cNvSpPr/>
              <p:nvPr/>
            </p:nvSpPr>
            <p:spPr>
              <a:xfrm>
                <a:off x="5566395" y="6884892"/>
                <a:ext cx="77963" cy="79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87" name="직사각형 586">
                <a:extLst>
                  <a:ext uri="{FF2B5EF4-FFF2-40B4-BE49-F238E27FC236}">
                    <a16:creationId xmlns:a16="http://schemas.microsoft.com/office/drawing/2014/main" id="{960EFE9B-1662-48BE-B868-DD74245A78AA}"/>
                  </a:ext>
                </a:extLst>
              </p:cNvPr>
              <p:cNvSpPr/>
              <p:nvPr/>
            </p:nvSpPr>
            <p:spPr>
              <a:xfrm>
                <a:off x="5408267" y="6957688"/>
                <a:ext cx="77963" cy="79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88" name="직사각형 587">
                <a:extLst>
                  <a:ext uri="{FF2B5EF4-FFF2-40B4-BE49-F238E27FC236}">
                    <a16:creationId xmlns:a16="http://schemas.microsoft.com/office/drawing/2014/main" id="{1639E77E-B840-43C8-9E6A-37FE760FF22B}"/>
                  </a:ext>
                </a:extLst>
              </p:cNvPr>
              <p:cNvSpPr/>
              <p:nvPr/>
            </p:nvSpPr>
            <p:spPr>
              <a:xfrm>
                <a:off x="5486394" y="6957688"/>
                <a:ext cx="80001" cy="79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89" name="직사각형 588">
                <a:extLst>
                  <a:ext uri="{FF2B5EF4-FFF2-40B4-BE49-F238E27FC236}">
                    <a16:creationId xmlns:a16="http://schemas.microsoft.com/office/drawing/2014/main" id="{21EAD287-3CB9-41D4-BE54-509F63A89868}"/>
                  </a:ext>
                </a:extLst>
              </p:cNvPr>
              <p:cNvSpPr/>
              <p:nvPr/>
            </p:nvSpPr>
            <p:spPr>
              <a:xfrm>
                <a:off x="5566395" y="6957688"/>
                <a:ext cx="77963" cy="79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590" name="직사각형 589">
              <a:extLst>
                <a:ext uri="{FF2B5EF4-FFF2-40B4-BE49-F238E27FC236}">
                  <a16:creationId xmlns:a16="http://schemas.microsoft.com/office/drawing/2014/main" id="{075715FC-8E99-49CA-826F-E21DBCBB7F04}"/>
                </a:ext>
              </a:extLst>
            </p:cNvPr>
            <p:cNvSpPr/>
            <p:nvPr/>
          </p:nvSpPr>
          <p:spPr>
            <a:xfrm>
              <a:off x="5403644" y="7342369"/>
              <a:ext cx="77963" cy="79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1" name="직사각형 590">
              <a:extLst>
                <a:ext uri="{FF2B5EF4-FFF2-40B4-BE49-F238E27FC236}">
                  <a16:creationId xmlns:a16="http://schemas.microsoft.com/office/drawing/2014/main" id="{938BE8F8-8CEE-4A96-8C49-B78FB5A44670}"/>
                </a:ext>
              </a:extLst>
            </p:cNvPr>
            <p:cNvSpPr/>
            <p:nvPr/>
          </p:nvSpPr>
          <p:spPr>
            <a:xfrm>
              <a:off x="5481771" y="7342369"/>
              <a:ext cx="80001" cy="79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2" name="직사각형 591">
              <a:extLst>
                <a:ext uri="{FF2B5EF4-FFF2-40B4-BE49-F238E27FC236}">
                  <a16:creationId xmlns:a16="http://schemas.microsoft.com/office/drawing/2014/main" id="{0B0F806D-FB8A-4E31-B218-659EBD69851E}"/>
                </a:ext>
              </a:extLst>
            </p:cNvPr>
            <p:cNvSpPr/>
            <p:nvPr/>
          </p:nvSpPr>
          <p:spPr>
            <a:xfrm>
              <a:off x="5561772" y="7342369"/>
              <a:ext cx="77963" cy="79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3" name="직사각형 592">
              <a:extLst>
                <a:ext uri="{FF2B5EF4-FFF2-40B4-BE49-F238E27FC236}">
                  <a16:creationId xmlns:a16="http://schemas.microsoft.com/office/drawing/2014/main" id="{F7365B75-876B-44DD-BDD3-542448029870}"/>
                </a:ext>
              </a:extLst>
            </p:cNvPr>
            <p:cNvSpPr/>
            <p:nvPr/>
          </p:nvSpPr>
          <p:spPr>
            <a:xfrm>
              <a:off x="5403644" y="7417310"/>
              <a:ext cx="77963" cy="79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4" name="직사각형 593">
              <a:extLst>
                <a:ext uri="{FF2B5EF4-FFF2-40B4-BE49-F238E27FC236}">
                  <a16:creationId xmlns:a16="http://schemas.microsoft.com/office/drawing/2014/main" id="{92825FA6-0600-4E1C-9C1F-B1478F5CB069}"/>
                </a:ext>
              </a:extLst>
            </p:cNvPr>
            <p:cNvSpPr/>
            <p:nvPr/>
          </p:nvSpPr>
          <p:spPr>
            <a:xfrm>
              <a:off x="5481771" y="7417310"/>
              <a:ext cx="80001" cy="79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5" name="직사각형 594">
              <a:extLst>
                <a:ext uri="{FF2B5EF4-FFF2-40B4-BE49-F238E27FC236}">
                  <a16:creationId xmlns:a16="http://schemas.microsoft.com/office/drawing/2014/main" id="{B2519167-CFC2-4F86-8987-434CFDC8025A}"/>
                </a:ext>
              </a:extLst>
            </p:cNvPr>
            <p:cNvSpPr/>
            <p:nvPr/>
          </p:nvSpPr>
          <p:spPr>
            <a:xfrm>
              <a:off x="5561772" y="7417310"/>
              <a:ext cx="77963" cy="79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6" name="직사각형 595">
              <a:extLst>
                <a:ext uri="{FF2B5EF4-FFF2-40B4-BE49-F238E27FC236}">
                  <a16:creationId xmlns:a16="http://schemas.microsoft.com/office/drawing/2014/main" id="{EF1AEA97-79FC-4CEC-BA83-5472D05DDADC}"/>
                </a:ext>
              </a:extLst>
            </p:cNvPr>
            <p:cNvSpPr/>
            <p:nvPr/>
          </p:nvSpPr>
          <p:spPr>
            <a:xfrm>
              <a:off x="5403644" y="7490106"/>
              <a:ext cx="77963" cy="79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7" name="직사각형 596">
              <a:extLst>
                <a:ext uri="{FF2B5EF4-FFF2-40B4-BE49-F238E27FC236}">
                  <a16:creationId xmlns:a16="http://schemas.microsoft.com/office/drawing/2014/main" id="{3F044985-9950-4253-8A98-0A18C491EA23}"/>
                </a:ext>
              </a:extLst>
            </p:cNvPr>
            <p:cNvSpPr/>
            <p:nvPr/>
          </p:nvSpPr>
          <p:spPr>
            <a:xfrm>
              <a:off x="5481771" y="7490106"/>
              <a:ext cx="80001" cy="79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8" name="직사각형 597">
              <a:extLst>
                <a:ext uri="{FF2B5EF4-FFF2-40B4-BE49-F238E27FC236}">
                  <a16:creationId xmlns:a16="http://schemas.microsoft.com/office/drawing/2014/main" id="{A8460FA6-D1DC-4571-84A5-CEA3B3F5C1A4}"/>
                </a:ext>
              </a:extLst>
            </p:cNvPr>
            <p:cNvSpPr/>
            <p:nvPr/>
          </p:nvSpPr>
          <p:spPr>
            <a:xfrm>
              <a:off x="5561772" y="7490106"/>
              <a:ext cx="77963" cy="79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9" name="직사각형 598">
              <a:extLst>
                <a:ext uri="{FF2B5EF4-FFF2-40B4-BE49-F238E27FC236}">
                  <a16:creationId xmlns:a16="http://schemas.microsoft.com/office/drawing/2014/main" id="{B3E32C5B-35DC-4E02-A926-C5F5D06EBE2C}"/>
                </a:ext>
              </a:extLst>
            </p:cNvPr>
            <p:cNvSpPr/>
            <p:nvPr/>
          </p:nvSpPr>
          <p:spPr>
            <a:xfrm>
              <a:off x="5639315" y="7342304"/>
              <a:ext cx="77963" cy="79200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0" name="직사각형 599">
              <a:extLst>
                <a:ext uri="{FF2B5EF4-FFF2-40B4-BE49-F238E27FC236}">
                  <a16:creationId xmlns:a16="http://schemas.microsoft.com/office/drawing/2014/main" id="{7957CD40-880B-4A5C-9E9E-BDBC07AEE065}"/>
                </a:ext>
              </a:extLst>
            </p:cNvPr>
            <p:cNvSpPr/>
            <p:nvPr/>
          </p:nvSpPr>
          <p:spPr>
            <a:xfrm>
              <a:off x="5717442" y="7342304"/>
              <a:ext cx="80001" cy="79200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1" name="직사각형 600">
              <a:extLst>
                <a:ext uri="{FF2B5EF4-FFF2-40B4-BE49-F238E27FC236}">
                  <a16:creationId xmlns:a16="http://schemas.microsoft.com/office/drawing/2014/main" id="{E9A2ECA9-10D5-4F0D-A9E1-54968B736F31}"/>
                </a:ext>
              </a:extLst>
            </p:cNvPr>
            <p:cNvSpPr/>
            <p:nvPr/>
          </p:nvSpPr>
          <p:spPr>
            <a:xfrm>
              <a:off x="5797443" y="7342304"/>
              <a:ext cx="77963" cy="7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2" name="직사각형 601">
              <a:extLst>
                <a:ext uri="{FF2B5EF4-FFF2-40B4-BE49-F238E27FC236}">
                  <a16:creationId xmlns:a16="http://schemas.microsoft.com/office/drawing/2014/main" id="{744AA59A-959C-4939-90A3-0A898B40084A}"/>
                </a:ext>
              </a:extLst>
            </p:cNvPr>
            <p:cNvSpPr/>
            <p:nvPr/>
          </p:nvSpPr>
          <p:spPr>
            <a:xfrm>
              <a:off x="5639315" y="7417245"/>
              <a:ext cx="77963" cy="79200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3" name="직사각형 602">
              <a:extLst>
                <a:ext uri="{FF2B5EF4-FFF2-40B4-BE49-F238E27FC236}">
                  <a16:creationId xmlns:a16="http://schemas.microsoft.com/office/drawing/2014/main" id="{08D41075-8803-4C04-92C8-A11D8CEB6888}"/>
                </a:ext>
              </a:extLst>
            </p:cNvPr>
            <p:cNvSpPr/>
            <p:nvPr/>
          </p:nvSpPr>
          <p:spPr>
            <a:xfrm>
              <a:off x="5717442" y="7417245"/>
              <a:ext cx="80001" cy="79200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4" name="직사각형 603">
              <a:extLst>
                <a:ext uri="{FF2B5EF4-FFF2-40B4-BE49-F238E27FC236}">
                  <a16:creationId xmlns:a16="http://schemas.microsoft.com/office/drawing/2014/main" id="{C439DFFF-D4B9-4999-8019-273B2171E4FF}"/>
                </a:ext>
              </a:extLst>
            </p:cNvPr>
            <p:cNvSpPr/>
            <p:nvPr/>
          </p:nvSpPr>
          <p:spPr>
            <a:xfrm>
              <a:off x="5797443" y="7417245"/>
              <a:ext cx="77963" cy="7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5" name="직사각형 604">
              <a:extLst>
                <a:ext uri="{FF2B5EF4-FFF2-40B4-BE49-F238E27FC236}">
                  <a16:creationId xmlns:a16="http://schemas.microsoft.com/office/drawing/2014/main" id="{C4034B23-6E20-421A-9551-48BFC0D9F078}"/>
                </a:ext>
              </a:extLst>
            </p:cNvPr>
            <p:cNvSpPr/>
            <p:nvPr/>
          </p:nvSpPr>
          <p:spPr>
            <a:xfrm>
              <a:off x="5639315" y="7490041"/>
              <a:ext cx="77963" cy="79200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6" name="직사각형 605">
              <a:extLst>
                <a:ext uri="{FF2B5EF4-FFF2-40B4-BE49-F238E27FC236}">
                  <a16:creationId xmlns:a16="http://schemas.microsoft.com/office/drawing/2014/main" id="{C01F9E79-4B7D-416D-9DD5-79AA4C3C3018}"/>
                </a:ext>
              </a:extLst>
            </p:cNvPr>
            <p:cNvSpPr/>
            <p:nvPr/>
          </p:nvSpPr>
          <p:spPr>
            <a:xfrm>
              <a:off x="5717442" y="7490041"/>
              <a:ext cx="80001" cy="7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7" name="직사각형 606">
              <a:extLst>
                <a:ext uri="{FF2B5EF4-FFF2-40B4-BE49-F238E27FC236}">
                  <a16:creationId xmlns:a16="http://schemas.microsoft.com/office/drawing/2014/main" id="{2617588C-9921-4F08-B0FD-A2CAED84D1EC}"/>
                </a:ext>
              </a:extLst>
            </p:cNvPr>
            <p:cNvSpPr/>
            <p:nvPr/>
          </p:nvSpPr>
          <p:spPr>
            <a:xfrm>
              <a:off x="5797443" y="7490041"/>
              <a:ext cx="77963" cy="79200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8" name="직사각형 607">
              <a:extLst>
                <a:ext uri="{FF2B5EF4-FFF2-40B4-BE49-F238E27FC236}">
                  <a16:creationId xmlns:a16="http://schemas.microsoft.com/office/drawing/2014/main" id="{86E80582-4C7C-4489-AA25-6F2683C9C9F7}"/>
                </a:ext>
              </a:extLst>
            </p:cNvPr>
            <p:cNvSpPr/>
            <p:nvPr/>
          </p:nvSpPr>
          <p:spPr>
            <a:xfrm>
              <a:off x="5874983" y="7342305"/>
              <a:ext cx="77963" cy="797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9" name="직사각형 608">
              <a:extLst>
                <a:ext uri="{FF2B5EF4-FFF2-40B4-BE49-F238E27FC236}">
                  <a16:creationId xmlns:a16="http://schemas.microsoft.com/office/drawing/2014/main" id="{56F60880-53E6-426C-8036-0B7FC9A70B0F}"/>
                </a:ext>
              </a:extLst>
            </p:cNvPr>
            <p:cNvSpPr/>
            <p:nvPr/>
          </p:nvSpPr>
          <p:spPr>
            <a:xfrm>
              <a:off x="5953110" y="7342305"/>
              <a:ext cx="80001" cy="79784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10" name="직사각형 609">
              <a:extLst>
                <a:ext uri="{FF2B5EF4-FFF2-40B4-BE49-F238E27FC236}">
                  <a16:creationId xmlns:a16="http://schemas.microsoft.com/office/drawing/2014/main" id="{D9C0C154-3105-441A-B49F-EE1433F9716F}"/>
                </a:ext>
              </a:extLst>
            </p:cNvPr>
            <p:cNvSpPr/>
            <p:nvPr/>
          </p:nvSpPr>
          <p:spPr>
            <a:xfrm>
              <a:off x="6033111" y="7342305"/>
              <a:ext cx="77963" cy="797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11" name="직사각형 610">
              <a:extLst>
                <a:ext uri="{FF2B5EF4-FFF2-40B4-BE49-F238E27FC236}">
                  <a16:creationId xmlns:a16="http://schemas.microsoft.com/office/drawing/2014/main" id="{0C255514-CB4F-401B-AF7E-99B2F668C4EE}"/>
                </a:ext>
              </a:extLst>
            </p:cNvPr>
            <p:cNvSpPr/>
            <p:nvPr/>
          </p:nvSpPr>
          <p:spPr>
            <a:xfrm>
              <a:off x="5874983" y="7417798"/>
              <a:ext cx="77963" cy="79784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12" name="직사각형 611">
              <a:extLst>
                <a:ext uri="{FF2B5EF4-FFF2-40B4-BE49-F238E27FC236}">
                  <a16:creationId xmlns:a16="http://schemas.microsoft.com/office/drawing/2014/main" id="{53B95C5E-9F09-4978-ABC7-74793FF96D5D}"/>
                </a:ext>
              </a:extLst>
            </p:cNvPr>
            <p:cNvSpPr/>
            <p:nvPr/>
          </p:nvSpPr>
          <p:spPr>
            <a:xfrm>
              <a:off x="5953110" y="7417798"/>
              <a:ext cx="80001" cy="79784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13" name="직사각형 612">
              <a:extLst>
                <a:ext uri="{FF2B5EF4-FFF2-40B4-BE49-F238E27FC236}">
                  <a16:creationId xmlns:a16="http://schemas.microsoft.com/office/drawing/2014/main" id="{89CD568C-07DA-452F-94CD-68B0C6F1B83E}"/>
                </a:ext>
              </a:extLst>
            </p:cNvPr>
            <p:cNvSpPr/>
            <p:nvPr/>
          </p:nvSpPr>
          <p:spPr>
            <a:xfrm>
              <a:off x="6033111" y="7417798"/>
              <a:ext cx="77963" cy="79784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14" name="직사각형 613">
              <a:extLst>
                <a:ext uri="{FF2B5EF4-FFF2-40B4-BE49-F238E27FC236}">
                  <a16:creationId xmlns:a16="http://schemas.microsoft.com/office/drawing/2014/main" id="{FA0B9442-AB2F-4F9C-88DB-0AED29D6B716}"/>
                </a:ext>
              </a:extLst>
            </p:cNvPr>
            <p:cNvSpPr/>
            <p:nvPr/>
          </p:nvSpPr>
          <p:spPr>
            <a:xfrm>
              <a:off x="5874983" y="7491131"/>
              <a:ext cx="77963" cy="7978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15" name="직사각형 614">
              <a:extLst>
                <a:ext uri="{FF2B5EF4-FFF2-40B4-BE49-F238E27FC236}">
                  <a16:creationId xmlns:a16="http://schemas.microsoft.com/office/drawing/2014/main" id="{144CDDAC-BDEA-43CD-99FC-ED8E64E58D73}"/>
                </a:ext>
              </a:extLst>
            </p:cNvPr>
            <p:cNvSpPr/>
            <p:nvPr/>
          </p:nvSpPr>
          <p:spPr>
            <a:xfrm>
              <a:off x="5953110" y="7491131"/>
              <a:ext cx="80001" cy="7978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16" name="직사각형 615">
              <a:extLst>
                <a:ext uri="{FF2B5EF4-FFF2-40B4-BE49-F238E27FC236}">
                  <a16:creationId xmlns:a16="http://schemas.microsoft.com/office/drawing/2014/main" id="{70C27715-622A-4EA1-8CD9-09964802D705}"/>
                </a:ext>
              </a:extLst>
            </p:cNvPr>
            <p:cNvSpPr/>
            <p:nvPr/>
          </p:nvSpPr>
          <p:spPr>
            <a:xfrm>
              <a:off x="6033111" y="7491131"/>
              <a:ext cx="77963" cy="79784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17" name="직사각형 616">
              <a:extLst>
                <a:ext uri="{FF2B5EF4-FFF2-40B4-BE49-F238E27FC236}">
                  <a16:creationId xmlns:a16="http://schemas.microsoft.com/office/drawing/2014/main" id="{15D206C8-36C1-4414-95A1-4660E9A46769}"/>
                </a:ext>
              </a:extLst>
            </p:cNvPr>
            <p:cNvSpPr/>
            <p:nvPr/>
          </p:nvSpPr>
          <p:spPr>
            <a:xfrm>
              <a:off x="6108903" y="7342356"/>
              <a:ext cx="77963" cy="79200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18" name="직사각형 617">
              <a:extLst>
                <a:ext uri="{FF2B5EF4-FFF2-40B4-BE49-F238E27FC236}">
                  <a16:creationId xmlns:a16="http://schemas.microsoft.com/office/drawing/2014/main" id="{E64C6073-2950-4DFC-923A-BB1671032028}"/>
                </a:ext>
              </a:extLst>
            </p:cNvPr>
            <p:cNvSpPr/>
            <p:nvPr/>
          </p:nvSpPr>
          <p:spPr>
            <a:xfrm>
              <a:off x="6187030" y="7342356"/>
              <a:ext cx="80001" cy="7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19" name="직사각형 618">
              <a:extLst>
                <a:ext uri="{FF2B5EF4-FFF2-40B4-BE49-F238E27FC236}">
                  <a16:creationId xmlns:a16="http://schemas.microsoft.com/office/drawing/2014/main" id="{5B333A2E-98FF-46DC-857D-25B8CA7EB36D}"/>
                </a:ext>
              </a:extLst>
            </p:cNvPr>
            <p:cNvSpPr/>
            <p:nvPr/>
          </p:nvSpPr>
          <p:spPr>
            <a:xfrm>
              <a:off x="6267031" y="7342356"/>
              <a:ext cx="77963" cy="79200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0" name="직사각형 619">
              <a:extLst>
                <a:ext uri="{FF2B5EF4-FFF2-40B4-BE49-F238E27FC236}">
                  <a16:creationId xmlns:a16="http://schemas.microsoft.com/office/drawing/2014/main" id="{03DCC19D-4508-4E71-8ED0-EB724219A440}"/>
                </a:ext>
              </a:extLst>
            </p:cNvPr>
            <p:cNvSpPr/>
            <p:nvPr/>
          </p:nvSpPr>
          <p:spPr>
            <a:xfrm>
              <a:off x="6108903" y="7417297"/>
              <a:ext cx="77963" cy="7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1" name="직사각형 620">
              <a:extLst>
                <a:ext uri="{FF2B5EF4-FFF2-40B4-BE49-F238E27FC236}">
                  <a16:creationId xmlns:a16="http://schemas.microsoft.com/office/drawing/2014/main" id="{173CA61A-F3AD-415F-9AE5-163A828F9F38}"/>
                </a:ext>
              </a:extLst>
            </p:cNvPr>
            <p:cNvSpPr/>
            <p:nvPr/>
          </p:nvSpPr>
          <p:spPr>
            <a:xfrm>
              <a:off x="6187030" y="7417297"/>
              <a:ext cx="80001" cy="79200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2" name="직사각형 621">
              <a:extLst>
                <a:ext uri="{FF2B5EF4-FFF2-40B4-BE49-F238E27FC236}">
                  <a16:creationId xmlns:a16="http://schemas.microsoft.com/office/drawing/2014/main" id="{DD1D0513-73D0-46C1-B243-8AD267161123}"/>
                </a:ext>
              </a:extLst>
            </p:cNvPr>
            <p:cNvSpPr/>
            <p:nvPr/>
          </p:nvSpPr>
          <p:spPr>
            <a:xfrm>
              <a:off x="6267031" y="7417297"/>
              <a:ext cx="77963" cy="7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3" name="직사각형 622">
              <a:extLst>
                <a:ext uri="{FF2B5EF4-FFF2-40B4-BE49-F238E27FC236}">
                  <a16:creationId xmlns:a16="http://schemas.microsoft.com/office/drawing/2014/main" id="{1331F1B6-798E-4543-BBFA-741F25295C06}"/>
                </a:ext>
              </a:extLst>
            </p:cNvPr>
            <p:cNvSpPr/>
            <p:nvPr/>
          </p:nvSpPr>
          <p:spPr>
            <a:xfrm>
              <a:off x="6108903" y="7490093"/>
              <a:ext cx="77963" cy="7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4" name="직사각형 623">
              <a:extLst>
                <a:ext uri="{FF2B5EF4-FFF2-40B4-BE49-F238E27FC236}">
                  <a16:creationId xmlns:a16="http://schemas.microsoft.com/office/drawing/2014/main" id="{67FFEDBD-2E4D-4CCC-8B6F-94C77A6B105A}"/>
                </a:ext>
              </a:extLst>
            </p:cNvPr>
            <p:cNvSpPr/>
            <p:nvPr/>
          </p:nvSpPr>
          <p:spPr>
            <a:xfrm>
              <a:off x="6187030" y="7490093"/>
              <a:ext cx="80001" cy="79200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5" name="직사각형 624">
              <a:extLst>
                <a:ext uri="{FF2B5EF4-FFF2-40B4-BE49-F238E27FC236}">
                  <a16:creationId xmlns:a16="http://schemas.microsoft.com/office/drawing/2014/main" id="{21361733-2179-4701-A87D-381D0A1C069C}"/>
                </a:ext>
              </a:extLst>
            </p:cNvPr>
            <p:cNvSpPr/>
            <p:nvPr/>
          </p:nvSpPr>
          <p:spPr>
            <a:xfrm>
              <a:off x="6267031" y="7490093"/>
              <a:ext cx="77963" cy="79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6" name="직사각형 625">
              <a:extLst>
                <a:ext uri="{FF2B5EF4-FFF2-40B4-BE49-F238E27FC236}">
                  <a16:creationId xmlns:a16="http://schemas.microsoft.com/office/drawing/2014/main" id="{64164210-7877-4665-A9CC-696A6A6340C3}"/>
                </a:ext>
              </a:extLst>
            </p:cNvPr>
            <p:cNvSpPr/>
            <p:nvPr/>
          </p:nvSpPr>
          <p:spPr>
            <a:xfrm>
              <a:off x="6346557" y="7341924"/>
              <a:ext cx="77963" cy="79200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7" name="직사각형 626">
              <a:extLst>
                <a:ext uri="{FF2B5EF4-FFF2-40B4-BE49-F238E27FC236}">
                  <a16:creationId xmlns:a16="http://schemas.microsoft.com/office/drawing/2014/main" id="{95D76260-3A2A-48E6-8651-5B4BD1EEA3B4}"/>
                </a:ext>
              </a:extLst>
            </p:cNvPr>
            <p:cNvSpPr/>
            <p:nvPr/>
          </p:nvSpPr>
          <p:spPr>
            <a:xfrm>
              <a:off x="6424684" y="7341924"/>
              <a:ext cx="80001" cy="7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8" name="직사각형 627">
              <a:extLst>
                <a:ext uri="{FF2B5EF4-FFF2-40B4-BE49-F238E27FC236}">
                  <a16:creationId xmlns:a16="http://schemas.microsoft.com/office/drawing/2014/main" id="{789A3FF5-97B5-4A41-9B04-62112387BE02}"/>
                </a:ext>
              </a:extLst>
            </p:cNvPr>
            <p:cNvSpPr/>
            <p:nvPr/>
          </p:nvSpPr>
          <p:spPr>
            <a:xfrm>
              <a:off x="6504685" y="7341924"/>
              <a:ext cx="77963" cy="7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9" name="직사각형 628">
              <a:extLst>
                <a:ext uri="{FF2B5EF4-FFF2-40B4-BE49-F238E27FC236}">
                  <a16:creationId xmlns:a16="http://schemas.microsoft.com/office/drawing/2014/main" id="{D38DDC92-B231-40CC-BFFE-A514954CEB3B}"/>
                </a:ext>
              </a:extLst>
            </p:cNvPr>
            <p:cNvSpPr/>
            <p:nvPr/>
          </p:nvSpPr>
          <p:spPr>
            <a:xfrm>
              <a:off x="6346557" y="7416865"/>
              <a:ext cx="77963" cy="79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30" name="직사각형 629">
              <a:extLst>
                <a:ext uri="{FF2B5EF4-FFF2-40B4-BE49-F238E27FC236}">
                  <a16:creationId xmlns:a16="http://schemas.microsoft.com/office/drawing/2014/main" id="{52FECEB8-0AC5-40B0-8E17-A68328FA3997}"/>
                </a:ext>
              </a:extLst>
            </p:cNvPr>
            <p:cNvSpPr/>
            <p:nvPr/>
          </p:nvSpPr>
          <p:spPr>
            <a:xfrm>
              <a:off x="6424684" y="7416865"/>
              <a:ext cx="80001" cy="79200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31" name="직사각형 630">
              <a:extLst>
                <a:ext uri="{FF2B5EF4-FFF2-40B4-BE49-F238E27FC236}">
                  <a16:creationId xmlns:a16="http://schemas.microsoft.com/office/drawing/2014/main" id="{80BFB7E6-A990-49CA-AC23-82453E5F773E}"/>
                </a:ext>
              </a:extLst>
            </p:cNvPr>
            <p:cNvSpPr/>
            <p:nvPr/>
          </p:nvSpPr>
          <p:spPr>
            <a:xfrm>
              <a:off x="6504685" y="7416865"/>
              <a:ext cx="77963" cy="79200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32" name="직사각형 631">
              <a:extLst>
                <a:ext uri="{FF2B5EF4-FFF2-40B4-BE49-F238E27FC236}">
                  <a16:creationId xmlns:a16="http://schemas.microsoft.com/office/drawing/2014/main" id="{C5D80547-7234-46AF-9E76-E41C73FB3802}"/>
                </a:ext>
              </a:extLst>
            </p:cNvPr>
            <p:cNvSpPr/>
            <p:nvPr/>
          </p:nvSpPr>
          <p:spPr>
            <a:xfrm>
              <a:off x="6346557" y="7489661"/>
              <a:ext cx="77963" cy="7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33" name="직사각형 632">
              <a:extLst>
                <a:ext uri="{FF2B5EF4-FFF2-40B4-BE49-F238E27FC236}">
                  <a16:creationId xmlns:a16="http://schemas.microsoft.com/office/drawing/2014/main" id="{E36E61BF-EE76-4005-BA42-F7385C19F9E1}"/>
                </a:ext>
              </a:extLst>
            </p:cNvPr>
            <p:cNvSpPr/>
            <p:nvPr/>
          </p:nvSpPr>
          <p:spPr>
            <a:xfrm>
              <a:off x="6424684" y="7489661"/>
              <a:ext cx="80001" cy="79200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34" name="직사각형 633">
              <a:extLst>
                <a:ext uri="{FF2B5EF4-FFF2-40B4-BE49-F238E27FC236}">
                  <a16:creationId xmlns:a16="http://schemas.microsoft.com/office/drawing/2014/main" id="{67C5BE6D-286C-42D5-B6E4-BCDEE344ADCE}"/>
                </a:ext>
              </a:extLst>
            </p:cNvPr>
            <p:cNvSpPr/>
            <p:nvPr/>
          </p:nvSpPr>
          <p:spPr>
            <a:xfrm>
              <a:off x="6504685" y="7489661"/>
              <a:ext cx="77963" cy="7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35" name="직사각형 634">
              <a:extLst>
                <a:ext uri="{FF2B5EF4-FFF2-40B4-BE49-F238E27FC236}">
                  <a16:creationId xmlns:a16="http://schemas.microsoft.com/office/drawing/2014/main" id="{2E33DEDC-9965-4C11-BFEC-B7D7B8CFF442}"/>
                </a:ext>
              </a:extLst>
            </p:cNvPr>
            <p:cNvSpPr/>
            <p:nvPr/>
          </p:nvSpPr>
          <p:spPr>
            <a:xfrm>
              <a:off x="6582231" y="7341924"/>
              <a:ext cx="77963" cy="7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36" name="직사각형 635">
              <a:extLst>
                <a:ext uri="{FF2B5EF4-FFF2-40B4-BE49-F238E27FC236}">
                  <a16:creationId xmlns:a16="http://schemas.microsoft.com/office/drawing/2014/main" id="{5720E57D-B632-4F5C-980E-D1E5D544B30D}"/>
                </a:ext>
              </a:extLst>
            </p:cNvPr>
            <p:cNvSpPr/>
            <p:nvPr/>
          </p:nvSpPr>
          <p:spPr>
            <a:xfrm>
              <a:off x="6660358" y="7341924"/>
              <a:ext cx="80001" cy="79200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37" name="직사각형 636">
              <a:extLst>
                <a:ext uri="{FF2B5EF4-FFF2-40B4-BE49-F238E27FC236}">
                  <a16:creationId xmlns:a16="http://schemas.microsoft.com/office/drawing/2014/main" id="{FCC45F9B-FDEF-4926-983A-219402B4E7B5}"/>
                </a:ext>
              </a:extLst>
            </p:cNvPr>
            <p:cNvSpPr/>
            <p:nvPr/>
          </p:nvSpPr>
          <p:spPr>
            <a:xfrm>
              <a:off x="6740359" y="7341924"/>
              <a:ext cx="77963" cy="79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38" name="직사각형 637">
              <a:extLst>
                <a:ext uri="{FF2B5EF4-FFF2-40B4-BE49-F238E27FC236}">
                  <a16:creationId xmlns:a16="http://schemas.microsoft.com/office/drawing/2014/main" id="{7FEF0589-1DA5-4477-A3FB-9B0FE6DFC300}"/>
                </a:ext>
              </a:extLst>
            </p:cNvPr>
            <p:cNvSpPr/>
            <p:nvPr/>
          </p:nvSpPr>
          <p:spPr>
            <a:xfrm>
              <a:off x="6582231" y="7416865"/>
              <a:ext cx="77963" cy="7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39" name="직사각형 638">
              <a:extLst>
                <a:ext uri="{FF2B5EF4-FFF2-40B4-BE49-F238E27FC236}">
                  <a16:creationId xmlns:a16="http://schemas.microsoft.com/office/drawing/2014/main" id="{3266B970-3C3E-402C-852B-67BA37154CF5}"/>
                </a:ext>
              </a:extLst>
            </p:cNvPr>
            <p:cNvSpPr/>
            <p:nvPr/>
          </p:nvSpPr>
          <p:spPr>
            <a:xfrm>
              <a:off x="6660358" y="7416865"/>
              <a:ext cx="80001" cy="792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0" name="직사각형 639">
              <a:extLst>
                <a:ext uri="{FF2B5EF4-FFF2-40B4-BE49-F238E27FC236}">
                  <a16:creationId xmlns:a16="http://schemas.microsoft.com/office/drawing/2014/main" id="{465134F6-AB57-4026-B494-0EB23C6B5A8C}"/>
                </a:ext>
              </a:extLst>
            </p:cNvPr>
            <p:cNvSpPr/>
            <p:nvPr/>
          </p:nvSpPr>
          <p:spPr>
            <a:xfrm>
              <a:off x="6740359" y="7416865"/>
              <a:ext cx="77963" cy="79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1" name="직사각형 640">
              <a:extLst>
                <a:ext uri="{FF2B5EF4-FFF2-40B4-BE49-F238E27FC236}">
                  <a16:creationId xmlns:a16="http://schemas.microsoft.com/office/drawing/2014/main" id="{F0501840-429A-4D4D-87B8-8706B3F781CD}"/>
                </a:ext>
              </a:extLst>
            </p:cNvPr>
            <p:cNvSpPr/>
            <p:nvPr/>
          </p:nvSpPr>
          <p:spPr>
            <a:xfrm>
              <a:off x="6582231" y="7489661"/>
              <a:ext cx="77963" cy="7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2" name="직사각형 641">
              <a:extLst>
                <a:ext uri="{FF2B5EF4-FFF2-40B4-BE49-F238E27FC236}">
                  <a16:creationId xmlns:a16="http://schemas.microsoft.com/office/drawing/2014/main" id="{BC1A1FD0-3A71-4459-A8FC-9557B8BE132C}"/>
                </a:ext>
              </a:extLst>
            </p:cNvPr>
            <p:cNvSpPr/>
            <p:nvPr/>
          </p:nvSpPr>
          <p:spPr>
            <a:xfrm>
              <a:off x="6660358" y="7489661"/>
              <a:ext cx="80001" cy="79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3" name="직사각형 642">
              <a:extLst>
                <a:ext uri="{FF2B5EF4-FFF2-40B4-BE49-F238E27FC236}">
                  <a16:creationId xmlns:a16="http://schemas.microsoft.com/office/drawing/2014/main" id="{BFD14CE3-76D2-4E07-92ED-0B94C9775BF9}"/>
                </a:ext>
              </a:extLst>
            </p:cNvPr>
            <p:cNvSpPr/>
            <p:nvPr/>
          </p:nvSpPr>
          <p:spPr>
            <a:xfrm>
              <a:off x="6740359" y="7489661"/>
              <a:ext cx="77963" cy="79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4" name="직사각형 643">
              <a:extLst>
                <a:ext uri="{FF2B5EF4-FFF2-40B4-BE49-F238E27FC236}">
                  <a16:creationId xmlns:a16="http://schemas.microsoft.com/office/drawing/2014/main" id="{B8E4145F-022B-4FC1-B5EB-8521E0353BDB}"/>
                </a:ext>
              </a:extLst>
            </p:cNvPr>
            <p:cNvSpPr/>
            <p:nvPr/>
          </p:nvSpPr>
          <p:spPr>
            <a:xfrm>
              <a:off x="6818322" y="7341924"/>
              <a:ext cx="77963" cy="79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5" name="직사각형 644">
              <a:extLst>
                <a:ext uri="{FF2B5EF4-FFF2-40B4-BE49-F238E27FC236}">
                  <a16:creationId xmlns:a16="http://schemas.microsoft.com/office/drawing/2014/main" id="{CB9B4834-B27F-43E5-8A31-4791893B0EB6}"/>
                </a:ext>
              </a:extLst>
            </p:cNvPr>
            <p:cNvSpPr/>
            <p:nvPr/>
          </p:nvSpPr>
          <p:spPr>
            <a:xfrm>
              <a:off x="6896449" y="7341924"/>
              <a:ext cx="80001" cy="79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6" name="직사각형 645">
              <a:extLst>
                <a:ext uri="{FF2B5EF4-FFF2-40B4-BE49-F238E27FC236}">
                  <a16:creationId xmlns:a16="http://schemas.microsoft.com/office/drawing/2014/main" id="{CE0268E0-4C46-4B7A-BF9F-1A360CC761F6}"/>
                </a:ext>
              </a:extLst>
            </p:cNvPr>
            <p:cNvSpPr/>
            <p:nvPr/>
          </p:nvSpPr>
          <p:spPr>
            <a:xfrm>
              <a:off x="6976450" y="7341924"/>
              <a:ext cx="77963" cy="79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7" name="직사각형 646">
              <a:extLst>
                <a:ext uri="{FF2B5EF4-FFF2-40B4-BE49-F238E27FC236}">
                  <a16:creationId xmlns:a16="http://schemas.microsoft.com/office/drawing/2014/main" id="{ACEFEAB2-24C3-4A3D-A8B6-525E0FE6F96F}"/>
                </a:ext>
              </a:extLst>
            </p:cNvPr>
            <p:cNvSpPr/>
            <p:nvPr/>
          </p:nvSpPr>
          <p:spPr>
            <a:xfrm>
              <a:off x="6818322" y="7416865"/>
              <a:ext cx="77963" cy="79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8" name="직사각형 647">
              <a:extLst>
                <a:ext uri="{FF2B5EF4-FFF2-40B4-BE49-F238E27FC236}">
                  <a16:creationId xmlns:a16="http://schemas.microsoft.com/office/drawing/2014/main" id="{838D2A6A-7C08-4096-A23F-CDE344B376D3}"/>
                </a:ext>
              </a:extLst>
            </p:cNvPr>
            <p:cNvSpPr/>
            <p:nvPr/>
          </p:nvSpPr>
          <p:spPr>
            <a:xfrm>
              <a:off x="6896449" y="7416865"/>
              <a:ext cx="80001" cy="79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9" name="직사각형 648">
              <a:extLst>
                <a:ext uri="{FF2B5EF4-FFF2-40B4-BE49-F238E27FC236}">
                  <a16:creationId xmlns:a16="http://schemas.microsoft.com/office/drawing/2014/main" id="{08882061-0214-4F82-8943-24E35F6C3E96}"/>
                </a:ext>
              </a:extLst>
            </p:cNvPr>
            <p:cNvSpPr/>
            <p:nvPr/>
          </p:nvSpPr>
          <p:spPr>
            <a:xfrm>
              <a:off x="6976450" y="7416865"/>
              <a:ext cx="77963" cy="79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50" name="직사각형 649">
              <a:extLst>
                <a:ext uri="{FF2B5EF4-FFF2-40B4-BE49-F238E27FC236}">
                  <a16:creationId xmlns:a16="http://schemas.microsoft.com/office/drawing/2014/main" id="{2E6C0083-0158-4523-B9B2-7EC2D4B85891}"/>
                </a:ext>
              </a:extLst>
            </p:cNvPr>
            <p:cNvSpPr/>
            <p:nvPr/>
          </p:nvSpPr>
          <p:spPr>
            <a:xfrm>
              <a:off x="6818322" y="7489661"/>
              <a:ext cx="77963" cy="79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51" name="직사각형 650">
              <a:extLst>
                <a:ext uri="{FF2B5EF4-FFF2-40B4-BE49-F238E27FC236}">
                  <a16:creationId xmlns:a16="http://schemas.microsoft.com/office/drawing/2014/main" id="{9D00B6E0-6189-4434-BBE6-8B1DC9A93775}"/>
                </a:ext>
              </a:extLst>
            </p:cNvPr>
            <p:cNvSpPr/>
            <p:nvPr/>
          </p:nvSpPr>
          <p:spPr>
            <a:xfrm>
              <a:off x="6896449" y="7489661"/>
              <a:ext cx="80001" cy="79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52" name="직사각형 651">
              <a:extLst>
                <a:ext uri="{FF2B5EF4-FFF2-40B4-BE49-F238E27FC236}">
                  <a16:creationId xmlns:a16="http://schemas.microsoft.com/office/drawing/2014/main" id="{5F7721BF-7B7B-4C7B-B55B-2EF01E72C50B}"/>
                </a:ext>
              </a:extLst>
            </p:cNvPr>
            <p:cNvSpPr/>
            <p:nvPr/>
          </p:nvSpPr>
          <p:spPr>
            <a:xfrm>
              <a:off x="6976450" y="7489661"/>
              <a:ext cx="77963" cy="79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53" name="직사각형 652">
              <a:extLst>
                <a:ext uri="{FF2B5EF4-FFF2-40B4-BE49-F238E27FC236}">
                  <a16:creationId xmlns:a16="http://schemas.microsoft.com/office/drawing/2014/main" id="{52CCAD66-5FBB-4FA2-AD06-43D8387408DF}"/>
                </a:ext>
              </a:extLst>
            </p:cNvPr>
            <p:cNvSpPr/>
            <p:nvPr/>
          </p:nvSpPr>
          <p:spPr>
            <a:xfrm>
              <a:off x="7054301" y="7341924"/>
              <a:ext cx="77963" cy="79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54" name="직사각형 653">
              <a:extLst>
                <a:ext uri="{FF2B5EF4-FFF2-40B4-BE49-F238E27FC236}">
                  <a16:creationId xmlns:a16="http://schemas.microsoft.com/office/drawing/2014/main" id="{423A30F4-16BE-4A12-9EC2-50267E75BA07}"/>
                </a:ext>
              </a:extLst>
            </p:cNvPr>
            <p:cNvSpPr/>
            <p:nvPr/>
          </p:nvSpPr>
          <p:spPr>
            <a:xfrm>
              <a:off x="7132428" y="7341924"/>
              <a:ext cx="80001" cy="79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55" name="직사각형 654">
              <a:extLst>
                <a:ext uri="{FF2B5EF4-FFF2-40B4-BE49-F238E27FC236}">
                  <a16:creationId xmlns:a16="http://schemas.microsoft.com/office/drawing/2014/main" id="{A6796DEC-DA4F-4DF8-A20C-55EA159A7279}"/>
                </a:ext>
              </a:extLst>
            </p:cNvPr>
            <p:cNvSpPr/>
            <p:nvPr/>
          </p:nvSpPr>
          <p:spPr>
            <a:xfrm>
              <a:off x="7212429" y="7341924"/>
              <a:ext cx="77963" cy="79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56" name="직사각형 655">
              <a:extLst>
                <a:ext uri="{FF2B5EF4-FFF2-40B4-BE49-F238E27FC236}">
                  <a16:creationId xmlns:a16="http://schemas.microsoft.com/office/drawing/2014/main" id="{9F972B07-9396-4913-9F46-195327C5F037}"/>
                </a:ext>
              </a:extLst>
            </p:cNvPr>
            <p:cNvSpPr/>
            <p:nvPr/>
          </p:nvSpPr>
          <p:spPr>
            <a:xfrm>
              <a:off x="7054301" y="7416865"/>
              <a:ext cx="77963" cy="79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57" name="직사각형 656">
              <a:extLst>
                <a:ext uri="{FF2B5EF4-FFF2-40B4-BE49-F238E27FC236}">
                  <a16:creationId xmlns:a16="http://schemas.microsoft.com/office/drawing/2014/main" id="{622DE87A-BA66-4610-9B8F-6F1BC82222B7}"/>
                </a:ext>
              </a:extLst>
            </p:cNvPr>
            <p:cNvSpPr/>
            <p:nvPr/>
          </p:nvSpPr>
          <p:spPr>
            <a:xfrm>
              <a:off x="7132428" y="7416865"/>
              <a:ext cx="80001" cy="79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58" name="직사각형 657">
              <a:extLst>
                <a:ext uri="{FF2B5EF4-FFF2-40B4-BE49-F238E27FC236}">
                  <a16:creationId xmlns:a16="http://schemas.microsoft.com/office/drawing/2014/main" id="{174DD75B-A9E8-4E58-8F40-F671DE7F255F}"/>
                </a:ext>
              </a:extLst>
            </p:cNvPr>
            <p:cNvSpPr/>
            <p:nvPr/>
          </p:nvSpPr>
          <p:spPr>
            <a:xfrm>
              <a:off x="7212429" y="7416865"/>
              <a:ext cx="77963" cy="79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59" name="직사각형 658">
              <a:extLst>
                <a:ext uri="{FF2B5EF4-FFF2-40B4-BE49-F238E27FC236}">
                  <a16:creationId xmlns:a16="http://schemas.microsoft.com/office/drawing/2014/main" id="{7578B9BA-5324-48FA-96AE-7D7BDB66FCF8}"/>
                </a:ext>
              </a:extLst>
            </p:cNvPr>
            <p:cNvSpPr/>
            <p:nvPr/>
          </p:nvSpPr>
          <p:spPr>
            <a:xfrm>
              <a:off x="7054301" y="7489661"/>
              <a:ext cx="77963" cy="79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60" name="직사각형 659">
              <a:extLst>
                <a:ext uri="{FF2B5EF4-FFF2-40B4-BE49-F238E27FC236}">
                  <a16:creationId xmlns:a16="http://schemas.microsoft.com/office/drawing/2014/main" id="{1790A16C-33B3-4E72-A7A2-7175DD691D1B}"/>
                </a:ext>
              </a:extLst>
            </p:cNvPr>
            <p:cNvSpPr/>
            <p:nvPr/>
          </p:nvSpPr>
          <p:spPr>
            <a:xfrm>
              <a:off x="7132428" y="7489661"/>
              <a:ext cx="80001" cy="79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61" name="직사각형 660">
              <a:extLst>
                <a:ext uri="{FF2B5EF4-FFF2-40B4-BE49-F238E27FC236}">
                  <a16:creationId xmlns:a16="http://schemas.microsoft.com/office/drawing/2014/main" id="{5074B602-7328-44ED-8833-10E12AD8B007}"/>
                </a:ext>
              </a:extLst>
            </p:cNvPr>
            <p:cNvSpPr/>
            <p:nvPr/>
          </p:nvSpPr>
          <p:spPr>
            <a:xfrm>
              <a:off x="7212429" y="7489661"/>
              <a:ext cx="77963" cy="79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62" name="직사각형 661">
              <a:extLst>
                <a:ext uri="{FF2B5EF4-FFF2-40B4-BE49-F238E27FC236}">
                  <a16:creationId xmlns:a16="http://schemas.microsoft.com/office/drawing/2014/main" id="{B0603320-CE09-4E50-8433-D8C2335576CD}"/>
                </a:ext>
              </a:extLst>
            </p:cNvPr>
            <p:cNvSpPr/>
            <p:nvPr/>
          </p:nvSpPr>
          <p:spPr>
            <a:xfrm>
              <a:off x="5405119" y="7747749"/>
              <a:ext cx="77963" cy="79200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63" name="직사각형 662">
              <a:extLst>
                <a:ext uri="{FF2B5EF4-FFF2-40B4-BE49-F238E27FC236}">
                  <a16:creationId xmlns:a16="http://schemas.microsoft.com/office/drawing/2014/main" id="{AB6C4F25-0404-43EF-AA81-D1E5BD983291}"/>
                </a:ext>
              </a:extLst>
            </p:cNvPr>
            <p:cNvSpPr/>
            <p:nvPr/>
          </p:nvSpPr>
          <p:spPr>
            <a:xfrm>
              <a:off x="5483246" y="7747749"/>
              <a:ext cx="80001" cy="792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64" name="직사각형 663">
              <a:extLst>
                <a:ext uri="{FF2B5EF4-FFF2-40B4-BE49-F238E27FC236}">
                  <a16:creationId xmlns:a16="http://schemas.microsoft.com/office/drawing/2014/main" id="{69D06A32-A451-41D1-81BA-8E3D196733D9}"/>
                </a:ext>
              </a:extLst>
            </p:cNvPr>
            <p:cNvSpPr/>
            <p:nvPr/>
          </p:nvSpPr>
          <p:spPr>
            <a:xfrm>
              <a:off x="5563247" y="7747749"/>
              <a:ext cx="77963" cy="79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65" name="직사각형 664">
              <a:extLst>
                <a:ext uri="{FF2B5EF4-FFF2-40B4-BE49-F238E27FC236}">
                  <a16:creationId xmlns:a16="http://schemas.microsoft.com/office/drawing/2014/main" id="{A5E44610-2EAE-476E-9DAE-9E21CC25560D}"/>
                </a:ext>
              </a:extLst>
            </p:cNvPr>
            <p:cNvSpPr/>
            <p:nvPr/>
          </p:nvSpPr>
          <p:spPr>
            <a:xfrm>
              <a:off x="5405119" y="7822690"/>
              <a:ext cx="77963" cy="79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66" name="직사각형 665">
              <a:extLst>
                <a:ext uri="{FF2B5EF4-FFF2-40B4-BE49-F238E27FC236}">
                  <a16:creationId xmlns:a16="http://schemas.microsoft.com/office/drawing/2014/main" id="{A17C1171-1231-4FAD-AA70-65B16E39A68C}"/>
                </a:ext>
              </a:extLst>
            </p:cNvPr>
            <p:cNvSpPr/>
            <p:nvPr/>
          </p:nvSpPr>
          <p:spPr>
            <a:xfrm>
              <a:off x="5483246" y="7822690"/>
              <a:ext cx="80001" cy="79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67" name="직사각형 666">
              <a:extLst>
                <a:ext uri="{FF2B5EF4-FFF2-40B4-BE49-F238E27FC236}">
                  <a16:creationId xmlns:a16="http://schemas.microsoft.com/office/drawing/2014/main" id="{7F74DAAA-7A7E-49DE-B134-540103D7C95D}"/>
                </a:ext>
              </a:extLst>
            </p:cNvPr>
            <p:cNvSpPr/>
            <p:nvPr/>
          </p:nvSpPr>
          <p:spPr>
            <a:xfrm>
              <a:off x="5563247" y="7822690"/>
              <a:ext cx="77963" cy="792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68" name="직사각형 667">
              <a:extLst>
                <a:ext uri="{FF2B5EF4-FFF2-40B4-BE49-F238E27FC236}">
                  <a16:creationId xmlns:a16="http://schemas.microsoft.com/office/drawing/2014/main" id="{FB13BA7D-C22E-4FB4-B589-D45665127B70}"/>
                </a:ext>
              </a:extLst>
            </p:cNvPr>
            <p:cNvSpPr/>
            <p:nvPr/>
          </p:nvSpPr>
          <p:spPr>
            <a:xfrm>
              <a:off x="5405119" y="7895486"/>
              <a:ext cx="77963" cy="79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69" name="직사각형 668">
              <a:extLst>
                <a:ext uri="{FF2B5EF4-FFF2-40B4-BE49-F238E27FC236}">
                  <a16:creationId xmlns:a16="http://schemas.microsoft.com/office/drawing/2014/main" id="{4AAE766A-3292-4630-94A8-5AE72CED4B7D}"/>
                </a:ext>
              </a:extLst>
            </p:cNvPr>
            <p:cNvSpPr/>
            <p:nvPr/>
          </p:nvSpPr>
          <p:spPr>
            <a:xfrm>
              <a:off x="5483246" y="7895486"/>
              <a:ext cx="80001" cy="792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0" name="직사각형 669">
              <a:extLst>
                <a:ext uri="{FF2B5EF4-FFF2-40B4-BE49-F238E27FC236}">
                  <a16:creationId xmlns:a16="http://schemas.microsoft.com/office/drawing/2014/main" id="{C55AA9F5-F65F-4ECD-B159-C5C57E32DC61}"/>
                </a:ext>
              </a:extLst>
            </p:cNvPr>
            <p:cNvSpPr/>
            <p:nvPr/>
          </p:nvSpPr>
          <p:spPr>
            <a:xfrm>
              <a:off x="5563247" y="7895486"/>
              <a:ext cx="77963" cy="792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1" name="직사각형 670">
              <a:extLst>
                <a:ext uri="{FF2B5EF4-FFF2-40B4-BE49-F238E27FC236}">
                  <a16:creationId xmlns:a16="http://schemas.microsoft.com/office/drawing/2014/main" id="{D0461AC0-E9B0-4A76-BE28-4D526D0037FB}"/>
                </a:ext>
              </a:extLst>
            </p:cNvPr>
            <p:cNvSpPr/>
            <p:nvPr/>
          </p:nvSpPr>
          <p:spPr>
            <a:xfrm>
              <a:off x="5640790" y="7747684"/>
              <a:ext cx="77963" cy="792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2" name="직사각형 671">
              <a:extLst>
                <a:ext uri="{FF2B5EF4-FFF2-40B4-BE49-F238E27FC236}">
                  <a16:creationId xmlns:a16="http://schemas.microsoft.com/office/drawing/2014/main" id="{0CEC709B-B3B4-4C6B-8DC8-4B854A43C9EE}"/>
                </a:ext>
              </a:extLst>
            </p:cNvPr>
            <p:cNvSpPr/>
            <p:nvPr/>
          </p:nvSpPr>
          <p:spPr>
            <a:xfrm>
              <a:off x="5718917" y="7747684"/>
              <a:ext cx="80001" cy="79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3" name="직사각형 672">
              <a:extLst>
                <a:ext uri="{FF2B5EF4-FFF2-40B4-BE49-F238E27FC236}">
                  <a16:creationId xmlns:a16="http://schemas.microsoft.com/office/drawing/2014/main" id="{369F645F-6624-4A2A-B603-8BAB756EF505}"/>
                </a:ext>
              </a:extLst>
            </p:cNvPr>
            <p:cNvSpPr/>
            <p:nvPr/>
          </p:nvSpPr>
          <p:spPr>
            <a:xfrm>
              <a:off x="5798918" y="7747684"/>
              <a:ext cx="77963" cy="79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4" name="직사각형 673">
              <a:extLst>
                <a:ext uri="{FF2B5EF4-FFF2-40B4-BE49-F238E27FC236}">
                  <a16:creationId xmlns:a16="http://schemas.microsoft.com/office/drawing/2014/main" id="{FAD37B9B-181F-499C-B443-4C348ECA68A3}"/>
                </a:ext>
              </a:extLst>
            </p:cNvPr>
            <p:cNvSpPr/>
            <p:nvPr/>
          </p:nvSpPr>
          <p:spPr>
            <a:xfrm>
              <a:off x="5640790" y="7822625"/>
              <a:ext cx="77963" cy="792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5" name="직사각형 674">
              <a:extLst>
                <a:ext uri="{FF2B5EF4-FFF2-40B4-BE49-F238E27FC236}">
                  <a16:creationId xmlns:a16="http://schemas.microsoft.com/office/drawing/2014/main" id="{E6B2E686-4A25-4AAB-A8A7-7E8095675442}"/>
                </a:ext>
              </a:extLst>
            </p:cNvPr>
            <p:cNvSpPr/>
            <p:nvPr/>
          </p:nvSpPr>
          <p:spPr>
            <a:xfrm>
              <a:off x="5718917" y="7822625"/>
              <a:ext cx="80001" cy="79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6" name="직사각형 675">
              <a:extLst>
                <a:ext uri="{FF2B5EF4-FFF2-40B4-BE49-F238E27FC236}">
                  <a16:creationId xmlns:a16="http://schemas.microsoft.com/office/drawing/2014/main" id="{6767FDA6-2BA5-4244-B56F-DB4D058DD516}"/>
                </a:ext>
              </a:extLst>
            </p:cNvPr>
            <p:cNvSpPr/>
            <p:nvPr/>
          </p:nvSpPr>
          <p:spPr>
            <a:xfrm>
              <a:off x="5798918" y="7822625"/>
              <a:ext cx="77963" cy="79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7" name="직사각형 676">
              <a:extLst>
                <a:ext uri="{FF2B5EF4-FFF2-40B4-BE49-F238E27FC236}">
                  <a16:creationId xmlns:a16="http://schemas.microsoft.com/office/drawing/2014/main" id="{9203EEA1-D42E-431E-8709-1FD0F08A5AB6}"/>
                </a:ext>
              </a:extLst>
            </p:cNvPr>
            <p:cNvSpPr/>
            <p:nvPr/>
          </p:nvSpPr>
          <p:spPr>
            <a:xfrm>
              <a:off x="5640790" y="7895421"/>
              <a:ext cx="77963" cy="792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8" name="직사각형 677">
              <a:extLst>
                <a:ext uri="{FF2B5EF4-FFF2-40B4-BE49-F238E27FC236}">
                  <a16:creationId xmlns:a16="http://schemas.microsoft.com/office/drawing/2014/main" id="{FC3B71A4-F004-4AF6-B429-4D73CDA2B5F7}"/>
                </a:ext>
              </a:extLst>
            </p:cNvPr>
            <p:cNvSpPr/>
            <p:nvPr/>
          </p:nvSpPr>
          <p:spPr>
            <a:xfrm>
              <a:off x="5718917" y="7895421"/>
              <a:ext cx="80001" cy="79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9" name="직사각형 678">
              <a:extLst>
                <a:ext uri="{FF2B5EF4-FFF2-40B4-BE49-F238E27FC236}">
                  <a16:creationId xmlns:a16="http://schemas.microsoft.com/office/drawing/2014/main" id="{A33B9AA9-5E33-4CA7-8104-95405B1CF634}"/>
                </a:ext>
              </a:extLst>
            </p:cNvPr>
            <p:cNvSpPr/>
            <p:nvPr/>
          </p:nvSpPr>
          <p:spPr>
            <a:xfrm>
              <a:off x="5798918" y="7895421"/>
              <a:ext cx="77963" cy="79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0" name="직사각형 679">
              <a:extLst>
                <a:ext uri="{FF2B5EF4-FFF2-40B4-BE49-F238E27FC236}">
                  <a16:creationId xmlns:a16="http://schemas.microsoft.com/office/drawing/2014/main" id="{582B75C7-1956-4A65-9663-8F88C7329044}"/>
                </a:ext>
              </a:extLst>
            </p:cNvPr>
            <p:cNvSpPr/>
            <p:nvPr/>
          </p:nvSpPr>
          <p:spPr>
            <a:xfrm>
              <a:off x="5876458" y="7747685"/>
              <a:ext cx="77963" cy="79784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1" name="직사각형 680">
              <a:extLst>
                <a:ext uri="{FF2B5EF4-FFF2-40B4-BE49-F238E27FC236}">
                  <a16:creationId xmlns:a16="http://schemas.microsoft.com/office/drawing/2014/main" id="{EA41E87E-4A54-461F-A4CC-50342D8D92A0}"/>
                </a:ext>
              </a:extLst>
            </p:cNvPr>
            <p:cNvSpPr/>
            <p:nvPr/>
          </p:nvSpPr>
          <p:spPr>
            <a:xfrm>
              <a:off x="5954585" y="7747685"/>
              <a:ext cx="80001" cy="7978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2" name="직사각형 681">
              <a:extLst>
                <a:ext uri="{FF2B5EF4-FFF2-40B4-BE49-F238E27FC236}">
                  <a16:creationId xmlns:a16="http://schemas.microsoft.com/office/drawing/2014/main" id="{669D9629-20D3-4FDF-BC8D-418212E1C39C}"/>
                </a:ext>
              </a:extLst>
            </p:cNvPr>
            <p:cNvSpPr/>
            <p:nvPr/>
          </p:nvSpPr>
          <p:spPr>
            <a:xfrm>
              <a:off x="6034586" y="7747685"/>
              <a:ext cx="77963" cy="79784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3" name="직사각형 682">
              <a:extLst>
                <a:ext uri="{FF2B5EF4-FFF2-40B4-BE49-F238E27FC236}">
                  <a16:creationId xmlns:a16="http://schemas.microsoft.com/office/drawing/2014/main" id="{A2DF411D-1347-493F-BC28-21FA8863B7BC}"/>
                </a:ext>
              </a:extLst>
            </p:cNvPr>
            <p:cNvSpPr/>
            <p:nvPr/>
          </p:nvSpPr>
          <p:spPr>
            <a:xfrm>
              <a:off x="5876458" y="7823178"/>
              <a:ext cx="77963" cy="7978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4" name="직사각형 683">
              <a:extLst>
                <a:ext uri="{FF2B5EF4-FFF2-40B4-BE49-F238E27FC236}">
                  <a16:creationId xmlns:a16="http://schemas.microsoft.com/office/drawing/2014/main" id="{6A7CE1BA-24AE-4592-B630-2057A792BF43}"/>
                </a:ext>
              </a:extLst>
            </p:cNvPr>
            <p:cNvSpPr/>
            <p:nvPr/>
          </p:nvSpPr>
          <p:spPr>
            <a:xfrm>
              <a:off x="5954585" y="7823178"/>
              <a:ext cx="80001" cy="79784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5" name="직사각형 684">
              <a:extLst>
                <a:ext uri="{FF2B5EF4-FFF2-40B4-BE49-F238E27FC236}">
                  <a16:creationId xmlns:a16="http://schemas.microsoft.com/office/drawing/2014/main" id="{DB8E7632-234D-404B-959D-D5200BFC59C5}"/>
                </a:ext>
              </a:extLst>
            </p:cNvPr>
            <p:cNvSpPr/>
            <p:nvPr/>
          </p:nvSpPr>
          <p:spPr>
            <a:xfrm>
              <a:off x="6034586" y="7823178"/>
              <a:ext cx="77963" cy="7978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6" name="직사각형 685">
              <a:extLst>
                <a:ext uri="{FF2B5EF4-FFF2-40B4-BE49-F238E27FC236}">
                  <a16:creationId xmlns:a16="http://schemas.microsoft.com/office/drawing/2014/main" id="{84B3B908-12E4-4A39-BF51-5C85A7F64D77}"/>
                </a:ext>
              </a:extLst>
            </p:cNvPr>
            <p:cNvSpPr/>
            <p:nvPr/>
          </p:nvSpPr>
          <p:spPr>
            <a:xfrm>
              <a:off x="5876458" y="7896511"/>
              <a:ext cx="77963" cy="7978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7" name="직사각형 686">
              <a:extLst>
                <a:ext uri="{FF2B5EF4-FFF2-40B4-BE49-F238E27FC236}">
                  <a16:creationId xmlns:a16="http://schemas.microsoft.com/office/drawing/2014/main" id="{0A56E7EC-9F41-46AF-9590-0B688F7FAB5E}"/>
                </a:ext>
              </a:extLst>
            </p:cNvPr>
            <p:cNvSpPr/>
            <p:nvPr/>
          </p:nvSpPr>
          <p:spPr>
            <a:xfrm>
              <a:off x="5954585" y="7896511"/>
              <a:ext cx="80001" cy="79784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8" name="직사각형 687">
              <a:extLst>
                <a:ext uri="{FF2B5EF4-FFF2-40B4-BE49-F238E27FC236}">
                  <a16:creationId xmlns:a16="http://schemas.microsoft.com/office/drawing/2014/main" id="{517C209C-4CD6-4FA4-866A-9E2BAE386624}"/>
                </a:ext>
              </a:extLst>
            </p:cNvPr>
            <p:cNvSpPr/>
            <p:nvPr/>
          </p:nvSpPr>
          <p:spPr>
            <a:xfrm>
              <a:off x="6034586" y="7896511"/>
              <a:ext cx="77963" cy="7978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9" name="직사각형 688">
              <a:extLst>
                <a:ext uri="{FF2B5EF4-FFF2-40B4-BE49-F238E27FC236}">
                  <a16:creationId xmlns:a16="http://schemas.microsoft.com/office/drawing/2014/main" id="{D2E6846C-EAD2-4774-803C-9AFC56E3E839}"/>
                </a:ext>
              </a:extLst>
            </p:cNvPr>
            <p:cNvSpPr/>
            <p:nvPr/>
          </p:nvSpPr>
          <p:spPr>
            <a:xfrm>
              <a:off x="6110378" y="7747736"/>
              <a:ext cx="77963" cy="79200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0" name="직사각형 689">
              <a:extLst>
                <a:ext uri="{FF2B5EF4-FFF2-40B4-BE49-F238E27FC236}">
                  <a16:creationId xmlns:a16="http://schemas.microsoft.com/office/drawing/2014/main" id="{0CA93FBB-CD39-4FB3-8F35-E3F8DF33A5AA}"/>
                </a:ext>
              </a:extLst>
            </p:cNvPr>
            <p:cNvSpPr/>
            <p:nvPr/>
          </p:nvSpPr>
          <p:spPr>
            <a:xfrm>
              <a:off x="6188505" y="7747736"/>
              <a:ext cx="80001" cy="7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1" name="직사각형 690">
              <a:extLst>
                <a:ext uri="{FF2B5EF4-FFF2-40B4-BE49-F238E27FC236}">
                  <a16:creationId xmlns:a16="http://schemas.microsoft.com/office/drawing/2014/main" id="{B721B937-BBD0-416E-B3FD-D29E10D6A979}"/>
                </a:ext>
              </a:extLst>
            </p:cNvPr>
            <p:cNvSpPr/>
            <p:nvPr/>
          </p:nvSpPr>
          <p:spPr>
            <a:xfrm>
              <a:off x="6268506" y="7747736"/>
              <a:ext cx="77963" cy="7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2" name="직사각형 691">
              <a:extLst>
                <a:ext uri="{FF2B5EF4-FFF2-40B4-BE49-F238E27FC236}">
                  <a16:creationId xmlns:a16="http://schemas.microsoft.com/office/drawing/2014/main" id="{A0104E24-20BE-4582-8DF3-35DBFF25F70B}"/>
                </a:ext>
              </a:extLst>
            </p:cNvPr>
            <p:cNvSpPr/>
            <p:nvPr/>
          </p:nvSpPr>
          <p:spPr>
            <a:xfrm>
              <a:off x="6110378" y="7822677"/>
              <a:ext cx="77963" cy="79200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3" name="직사각형 692">
              <a:extLst>
                <a:ext uri="{FF2B5EF4-FFF2-40B4-BE49-F238E27FC236}">
                  <a16:creationId xmlns:a16="http://schemas.microsoft.com/office/drawing/2014/main" id="{744D6CAD-7326-48B9-A161-ABE0D8D060A4}"/>
                </a:ext>
              </a:extLst>
            </p:cNvPr>
            <p:cNvSpPr/>
            <p:nvPr/>
          </p:nvSpPr>
          <p:spPr>
            <a:xfrm>
              <a:off x="6188505" y="7822677"/>
              <a:ext cx="80001" cy="79200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4" name="직사각형 693">
              <a:extLst>
                <a:ext uri="{FF2B5EF4-FFF2-40B4-BE49-F238E27FC236}">
                  <a16:creationId xmlns:a16="http://schemas.microsoft.com/office/drawing/2014/main" id="{9566E15C-FF80-4F6F-8BD9-AD05F7227E8F}"/>
                </a:ext>
              </a:extLst>
            </p:cNvPr>
            <p:cNvSpPr/>
            <p:nvPr/>
          </p:nvSpPr>
          <p:spPr>
            <a:xfrm>
              <a:off x="6268506" y="7822677"/>
              <a:ext cx="77963" cy="7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5" name="직사각형 694">
              <a:extLst>
                <a:ext uri="{FF2B5EF4-FFF2-40B4-BE49-F238E27FC236}">
                  <a16:creationId xmlns:a16="http://schemas.microsoft.com/office/drawing/2014/main" id="{59BB4499-A4EF-40DF-98AA-C42EE86C1C3E}"/>
                </a:ext>
              </a:extLst>
            </p:cNvPr>
            <p:cNvSpPr/>
            <p:nvPr/>
          </p:nvSpPr>
          <p:spPr>
            <a:xfrm>
              <a:off x="6110378" y="7895473"/>
              <a:ext cx="77963" cy="79200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6" name="직사각형 695">
              <a:extLst>
                <a:ext uri="{FF2B5EF4-FFF2-40B4-BE49-F238E27FC236}">
                  <a16:creationId xmlns:a16="http://schemas.microsoft.com/office/drawing/2014/main" id="{D26C272A-0748-4CA5-8D75-81B15FDCE611}"/>
                </a:ext>
              </a:extLst>
            </p:cNvPr>
            <p:cNvSpPr/>
            <p:nvPr/>
          </p:nvSpPr>
          <p:spPr>
            <a:xfrm>
              <a:off x="6188505" y="7895473"/>
              <a:ext cx="80001" cy="7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7" name="직사각형 696">
              <a:extLst>
                <a:ext uri="{FF2B5EF4-FFF2-40B4-BE49-F238E27FC236}">
                  <a16:creationId xmlns:a16="http://schemas.microsoft.com/office/drawing/2014/main" id="{F259A1B5-B451-4576-A3AC-4BF1E417D269}"/>
                </a:ext>
              </a:extLst>
            </p:cNvPr>
            <p:cNvSpPr/>
            <p:nvPr/>
          </p:nvSpPr>
          <p:spPr>
            <a:xfrm>
              <a:off x="6268506" y="7895473"/>
              <a:ext cx="77963" cy="79200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8" name="직사각형 697">
              <a:extLst>
                <a:ext uri="{FF2B5EF4-FFF2-40B4-BE49-F238E27FC236}">
                  <a16:creationId xmlns:a16="http://schemas.microsoft.com/office/drawing/2014/main" id="{8941C989-C473-4BAD-8D8C-C954D563444F}"/>
                </a:ext>
              </a:extLst>
            </p:cNvPr>
            <p:cNvSpPr/>
            <p:nvPr/>
          </p:nvSpPr>
          <p:spPr>
            <a:xfrm>
              <a:off x="6348032" y="7749685"/>
              <a:ext cx="77963" cy="7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9" name="직사각형 698">
              <a:extLst>
                <a:ext uri="{FF2B5EF4-FFF2-40B4-BE49-F238E27FC236}">
                  <a16:creationId xmlns:a16="http://schemas.microsoft.com/office/drawing/2014/main" id="{EB7EB7AF-321D-4871-83F0-58057FCE7A26}"/>
                </a:ext>
              </a:extLst>
            </p:cNvPr>
            <p:cNvSpPr/>
            <p:nvPr/>
          </p:nvSpPr>
          <p:spPr>
            <a:xfrm>
              <a:off x="6426159" y="7749685"/>
              <a:ext cx="80001" cy="7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0" name="직사각형 699">
              <a:extLst>
                <a:ext uri="{FF2B5EF4-FFF2-40B4-BE49-F238E27FC236}">
                  <a16:creationId xmlns:a16="http://schemas.microsoft.com/office/drawing/2014/main" id="{57A263E6-4793-4A7F-B6C6-12E7CEC98E52}"/>
                </a:ext>
              </a:extLst>
            </p:cNvPr>
            <p:cNvSpPr/>
            <p:nvPr/>
          </p:nvSpPr>
          <p:spPr>
            <a:xfrm>
              <a:off x="6506160" y="7749685"/>
              <a:ext cx="77963" cy="7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1" name="직사각형 700">
              <a:extLst>
                <a:ext uri="{FF2B5EF4-FFF2-40B4-BE49-F238E27FC236}">
                  <a16:creationId xmlns:a16="http://schemas.microsoft.com/office/drawing/2014/main" id="{A236D666-46C6-4040-9552-EDDFB6FA15CA}"/>
                </a:ext>
              </a:extLst>
            </p:cNvPr>
            <p:cNvSpPr/>
            <p:nvPr/>
          </p:nvSpPr>
          <p:spPr>
            <a:xfrm>
              <a:off x="6348032" y="7824626"/>
              <a:ext cx="77963" cy="7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2" name="직사각형 701">
              <a:extLst>
                <a:ext uri="{FF2B5EF4-FFF2-40B4-BE49-F238E27FC236}">
                  <a16:creationId xmlns:a16="http://schemas.microsoft.com/office/drawing/2014/main" id="{E386A047-B169-4467-91AF-D55CF4ED8FF2}"/>
                </a:ext>
              </a:extLst>
            </p:cNvPr>
            <p:cNvSpPr/>
            <p:nvPr/>
          </p:nvSpPr>
          <p:spPr>
            <a:xfrm>
              <a:off x="6426159" y="7824626"/>
              <a:ext cx="80001" cy="79200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3" name="직사각형 702">
              <a:extLst>
                <a:ext uri="{FF2B5EF4-FFF2-40B4-BE49-F238E27FC236}">
                  <a16:creationId xmlns:a16="http://schemas.microsoft.com/office/drawing/2014/main" id="{AB2784CD-670B-41AE-AB17-9BD62FCE6F06}"/>
                </a:ext>
              </a:extLst>
            </p:cNvPr>
            <p:cNvSpPr/>
            <p:nvPr/>
          </p:nvSpPr>
          <p:spPr>
            <a:xfrm>
              <a:off x="6506160" y="7824626"/>
              <a:ext cx="77963" cy="7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4" name="직사각형 703">
              <a:extLst>
                <a:ext uri="{FF2B5EF4-FFF2-40B4-BE49-F238E27FC236}">
                  <a16:creationId xmlns:a16="http://schemas.microsoft.com/office/drawing/2014/main" id="{912040C1-2CAB-4D4D-BDFA-A676C5A9CFD9}"/>
                </a:ext>
              </a:extLst>
            </p:cNvPr>
            <p:cNvSpPr/>
            <p:nvPr/>
          </p:nvSpPr>
          <p:spPr>
            <a:xfrm>
              <a:off x="6348032" y="7897422"/>
              <a:ext cx="77963" cy="7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5" name="직사각형 704">
              <a:extLst>
                <a:ext uri="{FF2B5EF4-FFF2-40B4-BE49-F238E27FC236}">
                  <a16:creationId xmlns:a16="http://schemas.microsoft.com/office/drawing/2014/main" id="{46722F2F-B5FD-46DE-90FB-5A11528CD19B}"/>
                </a:ext>
              </a:extLst>
            </p:cNvPr>
            <p:cNvSpPr/>
            <p:nvPr/>
          </p:nvSpPr>
          <p:spPr>
            <a:xfrm>
              <a:off x="6426159" y="7897422"/>
              <a:ext cx="80001" cy="7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6" name="직사각형 705">
              <a:extLst>
                <a:ext uri="{FF2B5EF4-FFF2-40B4-BE49-F238E27FC236}">
                  <a16:creationId xmlns:a16="http://schemas.microsoft.com/office/drawing/2014/main" id="{360170A8-EA2C-4B0D-86F2-8C770D53A903}"/>
                </a:ext>
              </a:extLst>
            </p:cNvPr>
            <p:cNvSpPr/>
            <p:nvPr/>
          </p:nvSpPr>
          <p:spPr>
            <a:xfrm>
              <a:off x="6506160" y="7897422"/>
              <a:ext cx="77963" cy="79200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7" name="직사각형 706">
              <a:extLst>
                <a:ext uri="{FF2B5EF4-FFF2-40B4-BE49-F238E27FC236}">
                  <a16:creationId xmlns:a16="http://schemas.microsoft.com/office/drawing/2014/main" id="{BE45B043-16E6-461F-AB4D-34CADC6BB42A}"/>
                </a:ext>
              </a:extLst>
            </p:cNvPr>
            <p:cNvSpPr/>
            <p:nvPr/>
          </p:nvSpPr>
          <p:spPr>
            <a:xfrm>
              <a:off x="6583706" y="7749685"/>
              <a:ext cx="77963" cy="79200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8" name="직사각형 707">
              <a:extLst>
                <a:ext uri="{FF2B5EF4-FFF2-40B4-BE49-F238E27FC236}">
                  <a16:creationId xmlns:a16="http://schemas.microsoft.com/office/drawing/2014/main" id="{8382E971-67E4-4824-81F9-2FA3FCA8DCDC}"/>
                </a:ext>
              </a:extLst>
            </p:cNvPr>
            <p:cNvSpPr/>
            <p:nvPr/>
          </p:nvSpPr>
          <p:spPr>
            <a:xfrm>
              <a:off x="6661833" y="7749685"/>
              <a:ext cx="80001" cy="7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9" name="직사각형 708">
              <a:extLst>
                <a:ext uri="{FF2B5EF4-FFF2-40B4-BE49-F238E27FC236}">
                  <a16:creationId xmlns:a16="http://schemas.microsoft.com/office/drawing/2014/main" id="{858ED01F-DC34-4B0F-AE18-466E7C826734}"/>
                </a:ext>
              </a:extLst>
            </p:cNvPr>
            <p:cNvSpPr/>
            <p:nvPr/>
          </p:nvSpPr>
          <p:spPr>
            <a:xfrm>
              <a:off x="6741834" y="7749685"/>
              <a:ext cx="77963" cy="7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10" name="직사각형 709">
              <a:extLst>
                <a:ext uri="{FF2B5EF4-FFF2-40B4-BE49-F238E27FC236}">
                  <a16:creationId xmlns:a16="http://schemas.microsoft.com/office/drawing/2014/main" id="{6D3DAAAC-C9EF-43F7-9F9C-16EA2AAC345B}"/>
                </a:ext>
              </a:extLst>
            </p:cNvPr>
            <p:cNvSpPr/>
            <p:nvPr/>
          </p:nvSpPr>
          <p:spPr>
            <a:xfrm>
              <a:off x="6583706" y="7824626"/>
              <a:ext cx="77963" cy="7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11" name="직사각형 710">
              <a:extLst>
                <a:ext uri="{FF2B5EF4-FFF2-40B4-BE49-F238E27FC236}">
                  <a16:creationId xmlns:a16="http://schemas.microsoft.com/office/drawing/2014/main" id="{25BF1C17-85FB-42AE-8015-2ED479997958}"/>
                </a:ext>
              </a:extLst>
            </p:cNvPr>
            <p:cNvSpPr/>
            <p:nvPr/>
          </p:nvSpPr>
          <p:spPr>
            <a:xfrm>
              <a:off x="6661833" y="7824626"/>
              <a:ext cx="80001" cy="79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12" name="직사각형 711">
              <a:extLst>
                <a:ext uri="{FF2B5EF4-FFF2-40B4-BE49-F238E27FC236}">
                  <a16:creationId xmlns:a16="http://schemas.microsoft.com/office/drawing/2014/main" id="{23AF4C69-A106-4A50-9607-79F9F6D2F038}"/>
                </a:ext>
              </a:extLst>
            </p:cNvPr>
            <p:cNvSpPr/>
            <p:nvPr/>
          </p:nvSpPr>
          <p:spPr>
            <a:xfrm>
              <a:off x="6741834" y="7824626"/>
              <a:ext cx="77963" cy="79200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13" name="직사각형 712">
              <a:extLst>
                <a:ext uri="{FF2B5EF4-FFF2-40B4-BE49-F238E27FC236}">
                  <a16:creationId xmlns:a16="http://schemas.microsoft.com/office/drawing/2014/main" id="{948D44FF-6453-47A6-886C-CE0BD5CDB8AC}"/>
                </a:ext>
              </a:extLst>
            </p:cNvPr>
            <p:cNvSpPr/>
            <p:nvPr/>
          </p:nvSpPr>
          <p:spPr>
            <a:xfrm>
              <a:off x="6583706" y="7897422"/>
              <a:ext cx="77963" cy="7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14" name="직사각형 713">
              <a:extLst>
                <a:ext uri="{FF2B5EF4-FFF2-40B4-BE49-F238E27FC236}">
                  <a16:creationId xmlns:a16="http://schemas.microsoft.com/office/drawing/2014/main" id="{7D913FF1-E955-4AEB-9571-92C26F25C483}"/>
                </a:ext>
              </a:extLst>
            </p:cNvPr>
            <p:cNvSpPr/>
            <p:nvPr/>
          </p:nvSpPr>
          <p:spPr>
            <a:xfrm>
              <a:off x="6661833" y="7897422"/>
              <a:ext cx="80001" cy="79200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15" name="직사각형 714">
              <a:extLst>
                <a:ext uri="{FF2B5EF4-FFF2-40B4-BE49-F238E27FC236}">
                  <a16:creationId xmlns:a16="http://schemas.microsoft.com/office/drawing/2014/main" id="{81C5CDD0-AA2F-49B0-AB0E-9AD16C8F1595}"/>
                </a:ext>
              </a:extLst>
            </p:cNvPr>
            <p:cNvSpPr/>
            <p:nvPr/>
          </p:nvSpPr>
          <p:spPr>
            <a:xfrm>
              <a:off x="6741834" y="7897422"/>
              <a:ext cx="77963" cy="79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16" name="직사각형 715">
              <a:extLst>
                <a:ext uri="{FF2B5EF4-FFF2-40B4-BE49-F238E27FC236}">
                  <a16:creationId xmlns:a16="http://schemas.microsoft.com/office/drawing/2014/main" id="{D78C7F25-F9E8-4718-ACA6-67C0F2D3F74E}"/>
                </a:ext>
              </a:extLst>
            </p:cNvPr>
            <p:cNvSpPr/>
            <p:nvPr/>
          </p:nvSpPr>
          <p:spPr>
            <a:xfrm>
              <a:off x="6819797" y="7749685"/>
              <a:ext cx="77963" cy="79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17" name="직사각형 716">
              <a:extLst>
                <a:ext uri="{FF2B5EF4-FFF2-40B4-BE49-F238E27FC236}">
                  <a16:creationId xmlns:a16="http://schemas.microsoft.com/office/drawing/2014/main" id="{69B6C694-C8FC-4361-AAA4-201478067119}"/>
                </a:ext>
              </a:extLst>
            </p:cNvPr>
            <p:cNvSpPr/>
            <p:nvPr/>
          </p:nvSpPr>
          <p:spPr>
            <a:xfrm>
              <a:off x="6897924" y="7749685"/>
              <a:ext cx="80001" cy="79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18" name="직사각형 717">
              <a:extLst>
                <a:ext uri="{FF2B5EF4-FFF2-40B4-BE49-F238E27FC236}">
                  <a16:creationId xmlns:a16="http://schemas.microsoft.com/office/drawing/2014/main" id="{71758BB4-5A9B-4F06-A6AF-3ECAE2EB831A}"/>
                </a:ext>
              </a:extLst>
            </p:cNvPr>
            <p:cNvSpPr/>
            <p:nvPr/>
          </p:nvSpPr>
          <p:spPr>
            <a:xfrm>
              <a:off x="6977925" y="7749685"/>
              <a:ext cx="77963" cy="79200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19" name="직사각형 718">
              <a:extLst>
                <a:ext uri="{FF2B5EF4-FFF2-40B4-BE49-F238E27FC236}">
                  <a16:creationId xmlns:a16="http://schemas.microsoft.com/office/drawing/2014/main" id="{615E9CD4-6CFC-4B9E-AE65-563A59746E82}"/>
                </a:ext>
              </a:extLst>
            </p:cNvPr>
            <p:cNvSpPr/>
            <p:nvPr/>
          </p:nvSpPr>
          <p:spPr>
            <a:xfrm>
              <a:off x="6819797" y="7824626"/>
              <a:ext cx="77963" cy="7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0" name="직사각형 719">
              <a:extLst>
                <a:ext uri="{FF2B5EF4-FFF2-40B4-BE49-F238E27FC236}">
                  <a16:creationId xmlns:a16="http://schemas.microsoft.com/office/drawing/2014/main" id="{092B7108-0B4A-462F-A68E-85B3168E35E3}"/>
                </a:ext>
              </a:extLst>
            </p:cNvPr>
            <p:cNvSpPr/>
            <p:nvPr/>
          </p:nvSpPr>
          <p:spPr>
            <a:xfrm>
              <a:off x="6897924" y="7824626"/>
              <a:ext cx="80001" cy="7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1" name="직사각형 720">
              <a:extLst>
                <a:ext uri="{FF2B5EF4-FFF2-40B4-BE49-F238E27FC236}">
                  <a16:creationId xmlns:a16="http://schemas.microsoft.com/office/drawing/2014/main" id="{063000F9-274C-4764-9E9D-2613B3AAD4B1}"/>
                </a:ext>
              </a:extLst>
            </p:cNvPr>
            <p:cNvSpPr/>
            <p:nvPr/>
          </p:nvSpPr>
          <p:spPr>
            <a:xfrm>
              <a:off x="6977925" y="7824626"/>
              <a:ext cx="77963" cy="7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2" name="직사각형 721">
              <a:extLst>
                <a:ext uri="{FF2B5EF4-FFF2-40B4-BE49-F238E27FC236}">
                  <a16:creationId xmlns:a16="http://schemas.microsoft.com/office/drawing/2014/main" id="{0AC032F2-90C9-4152-A305-24CBB55E5AFE}"/>
                </a:ext>
              </a:extLst>
            </p:cNvPr>
            <p:cNvSpPr/>
            <p:nvPr/>
          </p:nvSpPr>
          <p:spPr>
            <a:xfrm>
              <a:off x="6819797" y="7897422"/>
              <a:ext cx="77963" cy="79200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3" name="직사각형 722">
              <a:extLst>
                <a:ext uri="{FF2B5EF4-FFF2-40B4-BE49-F238E27FC236}">
                  <a16:creationId xmlns:a16="http://schemas.microsoft.com/office/drawing/2014/main" id="{1988C7FA-A89C-4495-967F-B84C1CACF2E8}"/>
                </a:ext>
              </a:extLst>
            </p:cNvPr>
            <p:cNvSpPr/>
            <p:nvPr/>
          </p:nvSpPr>
          <p:spPr>
            <a:xfrm>
              <a:off x="6897924" y="7897422"/>
              <a:ext cx="80001" cy="7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4" name="직사각형 723">
              <a:extLst>
                <a:ext uri="{FF2B5EF4-FFF2-40B4-BE49-F238E27FC236}">
                  <a16:creationId xmlns:a16="http://schemas.microsoft.com/office/drawing/2014/main" id="{18B43852-A842-464F-BF5D-4F28A8277998}"/>
                </a:ext>
              </a:extLst>
            </p:cNvPr>
            <p:cNvSpPr/>
            <p:nvPr/>
          </p:nvSpPr>
          <p:spPr>
            <a:xfrm>
              <a:off x="6977925" y="7897422"/>
              <a:ext cx="77963" cy="7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5" name="직사각형 724">
              <a:extLst>
                <a:ext uri="{FF2B5EF4-FFF2-40B4-BE49-F238E27FC236}">
                  <a16:creationId xmlns:a16="http://schemas.microsoft.com/office/drawing/2014/main" id="{4584942B-F6B0-411A-9EFC-BCD5C3577D5E}"/>
                </a:ext>
              </a:extLst>
            </p:cNvPr>
            <p:cNvSpPr/>
            <p:nvPr/>
          </p:nvSpPr>
          <p:spPr>
            <a:xfrm>
              <a:off x="7055776" y="7749685"/>
              <a:ext cx="77963" cy="7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6" name="직사각형 725">
              <a:extLst>
                <a:ext uri="{FF2B5EF4-FFF2-40B4-BE49-F238E27FC236}">
                  <a16:creationId xmlns:a16="http://schemas.microsoft.com/office/drawing/2014/main" id="{E8F8B9C1-56F3-432A-8AE7-4C5CE776B54D}"/>
                </a:ext>
              </a:extLst>
            </p:cNvPr>
            <p:cNvSpPr/>
            <p:nvPr/>
          </p:nvSpPr>
          <p:spPr>
            <a:xfrm>
              <a:off x="7133903" y="7749685"/>
              <a:ext cx="80001" cy="7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7" name="직사각형 726">
              <a:extLst>
                <a:ext uri="{FF2B5EF4-FFF2-40B4-BE49-F238E27FC236}">
                  <a16:creationId xmlns:a16="http://schemas.microsoft.com/office/drawing/2014/main" id="{B080575F-7FA3-4348-B8A3-C35235847D9D}"/>
                </a:ext>
              </a:extLst>
            </p:cNvPr>
            <p:cNvSpPr/>
            <p:nvPr/>
          </p:nvSpPr>
          <p:spPr>
            <a:xfrm>
              <a:off x="7213904" y="7749685"/>
              <a:ext cx="77963" cy="79200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8" name="직사각형 727">
              <a:extLst>
                <a:ext uri="{FF2B5EF4-FFF2-40B4-BE49-F238E27FC236}">
                  <a16:creationId xmlns:a16="http://schemas.microsoft.com/office/drawing/2014/main" id="{2B92AF57-3660-4A12-BD2F-B1A8AB8C1930}"/>
                </a:ext>
              </a:extLst>
            </p:cNvPr>
            <p:cNvSpPr/>
            <p:nvPr/>
          </p:nvSpPr>
          <p:spPr>
            <a:xfrm>
              <a:off x="7055776" y="7824626"/>
              <a:ext cx="77963" cy="79200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9" name="직사각형 728">
              <a:extLst>
                <a:ext uri="{FF2B5EF4-FFF2-40B4-BE49-F238E27FC236}">
                  <a16:creationId xmlns:a16="http://schemas.microsoft.com/office/drawing/2014/main" id="{CA6D6B16-CD1F-43D8-8E12-A72E6653DA43}"/>
                </a:ext>
              </a:extLst>
            </p:cNvPr>
            <p:cNvSpPr/>
            <p:nvPr/>
          </p:nvSpPr>
          <p:spPr>
            <a:xfrm>
              <a:off x="7133903" y="7824626"/>
              <a:ext cx="80001" cy="79200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30" name="직사각형 729">
              <a:extLst>
                <a:ext uri="{FF2B5EF4-FFF2-40B4-BE49-F238E27FC236}">
                  <a16:creationId xmlns:a16="http://schemas.microsoft.com/office/drawing/2014/main" id="{CC0F2D40-8F7E-45CF-9B44-060B7858E25E}"/>
                </a:ext>
              </a:extLst>
            </p:cNvPr>
            <p:cNvSpPr/>
            <p:nvPr/>
          </p:nvSpPr>
          <p:spPr>
            <a:xfrm>
              <a:off x="7213904" y="7824626"/>
              <a:ext cx="77963" cy="7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31" name="직사각형 730">
              <a:extLst>
                <a:ext uri="{FF2B5EF4-FFF2-40B4-BE49-F238E27FC236}">
                  <a16:creationId xmlns:a16="http://schemas.microsoft.com/office/drawing/2014/main" id="{9E850D96-3179-4982-9D45-9305F3CCAE28}"/>
                </a:ext>
              </a:extLst>
            </p:cNvPr>
            <p:cNvSpPr/>
            <p:nvPr/>
          </p:nvSpPr>
          <p:spPr>
            <a:xfrm>
              <a:off x="7055776" y="7897422"/>
              <a:ext cx="77963" cy="7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32" name="직사각형 731">
              <a:extLst>
                <a:ext uri="{FF2B5EF4-FFF2-40B4-BE49-F238E27FC236}">
                  <a16:creationId xmlns:a16="http://schemas.microsoft.com/office/drawing/2014/main" id="{615820DA-94FD-456E-AE39-E831F8589811}"/>
                </a:ext>
              </a:extLst>
            </p:cNvPr>
            <p:cNvSpPr/>
            <p:nvPr/>
          </p:nvSpPr>
          <p:spPr>
            <a:xfrm>
              <a:off x="7133903" y="7897422"/>
              <a:ext cx="80001" cy="79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33" name="직사각형 732">
              <a:extLst>
                <a:ext uri="{FF2B5EF4-FFF2-40B4-BE49-F238E27FC236}">
                  <a16:creationId xmlns:a16="http://schemas.microsoft.com/office/drawing/2014/main" id="{BFCF880E-FBB7-4E4C-A8A1-93BBAA257C38}"/>
                </a:ext>
              </a:extLst>
            </p:cNvPr>
            <p:cNvSpPr/>
            <p:nvPr/>
          </p:nvSpPr>
          <p:spPr>
            <a:xfrm>
              <a:off x="7213904" y="7897422"/>
              <a:ext cx="77963" cy="7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34" name="직사각형 733">
              <a:extLst>
                <a:ext uri="{FF2B5EF4-FFF2-40B4-BE49-F238E27FC236}">
                  <a16:creationId xmlns:a16="http://schemas.microsoft.com/office/drawing/2014/main" id="{C8C50CF6-BCEC-4E0C-B935-4747ED21A688}"/>
                </a:ext>
              </a:extLst>
            </p:cNvPr>
            <p:cNvSpPr/>
            <p:nvPr/>
          </p:nvSpPr>
          <p:spPr>
            <a:xfrm>
              <a:off x="5405886" y="8157498"/>
              <a:ext cx="77963" cy="79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35" name="직사각형 734">
              <a:extLst>
                <a:ext uri="{FF2B5EF4-FFF2-40B4-BE49-F238E27FC236}">
                  <a16:creationId xmlns:a16="http://schemas.microsoft.com/office/drawing/2014/main" id="{70E347C8-16FE-44F9-925B-4476055A2271}"/>
                </a:ext>
              </a:extLst>
            </p:cNvPr>
            <p:cNvSpPr/>
            <p:nvPr/>
          </p:nvSpPr>
          <p:spPr>
            <a:xfrm>
              <a:off x="5484013" y="8157498"/>
              <a:ext cx="80001" cy="79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36" name="직사각형 735">
              <a:extLst>
                <a:ext uri="{FF2B5EF4-FFF2-40B4-BE49-F238E27FC236}">
                  <a16:creationId xmlns:a16="http://schemas.microsoft.com/office/drawing/2014/main" id="{4CF07B85-88CB-4A63-9B28-4040D4CFAF30}"/>
                </a:ext>
              </a:extLst>
            </p:cNvPr>
            <p:cNvSpPr/>
            <p:nvPr/>
          </p:nvSpPr>
          <p:spPr>
            <a:xfrm>
              <a:off x="5564014" y="8157498"/>
              <a:ext cx="77963" cy="79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37" name="직사각형 736">
              <a:extLst>
                <a:ext uri="{FF2B5EF4-FFF2-40B4-BE49-F238E27FC236}">
                  <a16:creationId xmlns:a16="http://schemas.microsoft.com/office/drawing/2014/main" id="{50E86239-412C-450F-8F30-A39CEC6D806F}"/>
                </a:ext>
              </a:extLst>
            </p:cNvPr>
            <p:cNvSpPr/>
            <p:nvPr/>
          </p:nvSpPr>
          <p:spPr>
            <a:xfrm>
              <a:off x="5405886" y="8232439"/>
              <a:ext cx="77963" cy="79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38" name="직사각형 737">
              <a:extLst>
                <a:ext uri="{FF2B5EF4-FFF2-40B4-BE49-F238E27FC236}">
                  <a16:creationId xmlns:a16="http://schemas.microsoft.com/office/drawing/2014/main" id="{480078B3-2609-4F7E-A2FD-FEF85D75E93C}"/>
                </a:ext>
              </a:extLst>
            </p:cNvPr>
            <p:cNvSpPr/>
            <p:nvPr/>
          </p:nvSpPr>
          <p:spPr>
            <a:xfrm>
              <a:off x="5484013" y="8232439"/>
              <a:ext cx="80001" cy="79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39" name="직사각형 738">
              <a:extLst>
                <a:ext uri="{FF2B5EF4-FFF2-40B4-BE49-F238E27FC236}">
                  <a16:creationId xmlns:a16="http://schemas.microsoft.com/office/drawing/2014/main" id="{C1BA4E62-B6DB-4707-BD6C-1911A28F53BD}"/>
                </a:ext>
              </a:extLst>
            </p:cNvPr>
            <p:cNvSpPr/>
            <p:nvPr/>
          </p:nvSpPr>
          <p:spPr>
            <a:xfrm>
              <a:off x="5564014" y="8232439"/>
              <a:ext cx="77963" cy="79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40" name="직사각형 739">
              <a:extLst>
                <a:ext uri="{FF2B5EF4-FFF2-40B4-BE49-F238E27FC236}">
                  <a16:creationId xmlns:a16="http://schemas.microsoft.com/office/drawing/2014/main" id="{1D26FE79-9C88-4022-AB33-A68BEAA5828F}"/>
                </a:ext>
              </a:extLst>
            </p:cNvPr>
            <p:cNvSpPr/>
            <p:nvPr/>
          </p:nvSpPr>
          <p:spPr>
            <a:xfrm>
              <a:off x="5405886" y="8305235"/>
              <a:ext cx="77963" cy="79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41" name="직사각형 740">
              <a:extLst>
                <a:ext uri="{FF2B5EF4-FFF2-40B4-BE49-F238E27FC236}">
                  <a16:creationId xmlns:a16="http://schemas.microsoft.com/office/drawing/2014/main" id="{FDE36DD7-4F28-4BC1-91A1-F0CCC0E4DE81}"/>
                </a:ext>
              </a:extLst>
            </p:cNvPr>
            <p:cNvSpPr/>
            <p:nvPr/>
          </p:nvSpPr>
          <p:spPr>
            <a:xfrm>
              <a:off x="5484013" y="8305235"/>
              <a:ext cx="80001" cy="79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42" name="직사각형 741">
              <a:extLst>
                <a:ext uri="{FF2B5EF4-FFF2-40B4-BE49-F238E27FC236}">
                  <a16:creationId xmlns:a16="http://schemas.microsoft.com/office/drawing/2014/main" id="{A44D8BAA-2B7E-4660-95D5-F0B8899661B1}"/>
                </a:ext>
              </a:extLst>
            </p:cNvPr>
            <p:cNvSpPr/>
            <p:nvPr/>
          </p:nvSpPr>
          <p:spPr>
            <a:xfrm>
              <a:off x="5564014" y="8305235"/>
              <a:ext cx="77963" cy="79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43" name="직사각형 742">
              <a:extLst>
                <a:ext uri="{FF2B5EF4-FFF2-40B4-BE49-F238E27FC236}">
                  <a16:creationId xmlns:a16="http://schemas.microsoft.com/office/drawing/2014/main" id="{9162DF16-0D01-4C95-8437-F5822DB3F43C}"/>
                </a:ext>
              </a:extLst>
            </p:cNvPr>
            <p:cNvSpPr/>
            <p:nvPr/>
          </p:nvSpPr>
          <p:spPr>
            <a:xfrm>
              <a:off x="5641557" y="8157433"/>
              <a:ext cx="77963" cy="7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44" name="직사각형 743">
              <a:extLst>
                <a:ext uri="{FF2B5EF4-FFF2-40B4-BE49-F238E27FC236}">
                  <a16:creationId xmlns:a16="http://schemas.microsoft.com/office/drawing/2014/main" id="{7337C1FA-A913-4879-9F23-48FC56BCDAEC}"/>
                </a:ext>
              </a:extLst>
            </p:cNvPr>
            <p:cNvSpPr/>
            <p:nvPr/>
          </p:nvSpPr>
          <p:spPr>
            <a:xfrm>
              <a:off x="5719684" y="8157433"/>
              <a:ext cx="80001" cy="7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45" name="직사각형 744">
              <a:extLst>
                <a:ext uri="{FF2B5EF4-FFF2-40B4-BE49-F238E27FC236}">
                  <a16:creationId xmlns:a16="http://schemas.microsoft.com/office/drawing/2014/main" id="{109482B5-806F-4C23-98ED-C033E43EF65F}"/>
                </a:ext>
              </a:extLst>
            </p:cNvPr>
            <p:cNvSpPr/>
            <p:nvPr/>
          </p:nvSpPr>
          <p:spPr>
            <a:xfrm>
              <a:off x="5799685" y="8157433"/>
              <a:ext cx="77963" cy="7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46" name="직사각형 745">
              <a:extLst>
                <a:ext uri="{FF2B5EF4-FFF2-40B4-BE49-F238E27FC236}">
                  <a16:creationId xmlns:a16="http://schemas.microsoft.com/office/drawing/2014/main" id="{B764DB39-BDD8-4FA2-A93A-D68C64215DF8}"/>
                </a:ext>
              </a:extLst>
            </p:cNvPr>
            <p:cNvSpPr/>
            <p:nvPr/>
          </p:nvSpPr>
          <p:spPr>
            <a:xfrm>
              <a:off x="5641557" y="8232374"/>
              <a:ext cx="77963" cy="7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47" name="직사각형 746">
              <a:extLst>
                <a:ext uri="{FF2B5EF4-FFF2-40B4-BE49-F238E27FC236}">
                  <a16:creationId xmlns:a16="http://schemas.microsoft.com/office/drawing/2014/main" id="{BDB14717-9E53-4B4D-A365-8192AC36A314}"/>
                </a:ext>
              </a:extLst>
            </p:cNvPr>
            <p:cNvSpPr/>
            <p:nvPr/>
          </p:nvSpPr>
          <p:spPr>
            <a:xfrm>
              <a:off x="5719684" y="8232374"/>
              <a:ext cx="80001" cy="7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48" name="직사각형 747">
              <a:extLst>
                <a:ext uri="{FF2B5EF4-FFF2-40B4-BE49-F238E27FC236}">
                  <a16:creationId xmlns:a16="http://schemas.microsoft.com/office/drawing/2014/main" id="{2F7E9C40-4A1A-49D2-9500-6FF1F00BAF5C}"/>
                </a:ext>
              </a:extLst>
            </p:cNvPr>
            <p:cNvSpPr/>
            <p:nvPr/>
          </p:nvSpPr>
          <p:spPr>
            <a:xfrm>
              <a:off x="5799685" y="8232374"/>
              <a:ext cx="77963" cy="7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49" name="직사각형 748">
              <a:extLst>
                <a:ext uri="{FF2B5EF4-FFF2-40B4-BE49-F238E27FC236}">
                  <a16:creationId xmlns:a16="http://schemas.microsoft.com/office/drawing/2014/main" id="{E4F1600A-1F58-4CC1-82CE-CDAD548FC902}"/>
                </a:ext>
              </a:extLst>
            </p:cNvPr>
            <p:cNvSpPr/>
            <p:nvPr/>
          </p:nvSpPr>
          <p:spPr>
            <a:xfrm>
              <a:off x="5641557" y="8305170"/>
              <a:ext cx="77963" cy="79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0" name="직사각형 749">
              <a:extLst>
                <a:ext uri="{FF2B5EF4-FFF2-40B4-BE49-F238E27FC236}">
                  <a16:creationId xmlns:a16="http://schemas.microsoft.com/office/drawing/2014/main" id="{64DC053E-A71A-4733-9B62-E57C602B0255}"/>
                </a:ext>
              </a:extLst>
            </p:cNvPr>
            <p:cNvSpPr/>
            <p:nvPr/>
          </p:nvSpPr>
          <p:spPr>
            <a:xfrm>
              <a:off x="5719684" y="8305170"/>
              <a:ext cx="80001" cy="7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1" name="직사각형 750">
              <a:extLst>
                <a:ext uri="{FF2B5EF4-FFF2-40B4-BE49-F238E27FC236}">
                  <a16:creationId xmlns:a16="http://schemas.microsoft.com/office/drawing/2014/main" id="{F8E417EF-E8F9-4FDD-8B42-3A541ADD0BA8}"/>
                </a:ext>
              </a:extLst>
            </p:cNvPr>
            <p:cNvSpPr/>
            <p:nvPr/>
          </p:nvSpPr>
          <p:spPr>
            <a:xfrm>
              <a:off x="5799685" y="8305170"/>
              <a:ext cx="77963" cy="7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2" name="직사각형 751">
              <a:extLst>
                <a:ext uri="{FF2B5EF4-FFF2-40B4-BE49-F238E27FC236}">
                  <a16:creationId xmlns:a16="http://schemas.microsoft.com/office/drawing/2014/main" id="{04C4074A-A822-4D64-9F92-30DDA93CC167}"/>
                </a:ext>
              </a:extLst>
            </p:cNvPr>
            <p:cNvSpPr/>
            <p:nvPr/>
          </p:nvSpPr>
          <p:spPr>
            <a:xfrm>
              <a:off x="5877225" y="8158443"/>
              <a:ext cx="77963" cy="7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3" name="직사각형 752">
              <a:extLst>
                <a:ext uri="{FF2B5EF4-FFF2-40B4-BE49-F238E27FC236}">
                  <a16:creationId xmlns:a16="http://schemas.microsoft.com/office/drawing/2014/main" id="{FF8D8CFB-AF6A-492B-8882-8A3034644166}"/>
                </a:ext>
              </a:extLst>
            </p:cNvPr>
            <p:cNvSpPr/>
            <p:nvPr/>
          </p:nvSpPr>
          <p:spPr>
            <a:xfrm>
              <a:off x="5955352" y="8158443"/>
              <a:ext cx="80001" cy="7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4" name="직사각형 753">
              <a:extLst>
                <a:ext uri="{FF2B5EF4-FFF2-40B4-BE49-F238E27FC236}">
                  <a16:creationId xmlns:a16="http://schemas.microsoft.com/office/drawing/2014/main" id="{6D32CD13-513F-4671-847F-0383986BF8CB}"/>
                </a:ext>
              </a:extLst>
            </p:cNvPr>
            <p:cNvSpPr/>
            <p:nvPr/>
          </p:nvSpPr>
          <p:spPr>
            <a:xfrm>
              <a:off x="6035353" y="8158443"/>
              <a:ext cx="77963" cy="7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5" name="직사각형 754">
              <a:extLst>
                <a:ext uri="{FF2B5EF4-FFF2-40B4-BE49-F238E27FC236}">
                  <a16:creationId xmlns:a16="http://schemas.microsoft.com/office/drawing/2014/main" id="{606DFA76-152F-4488-8671-2D43E070B1BB}"/>
                </a:ext>
              </a:extLst>
            </p:cNvPr>
            <p:cNvSpPr/>
            <p:nvPr/>
          </p:nvSpPr>
          <p:spPr>
            <a:xfrm>
              <a:off x="5877225" y="8232817"/>
              <a:ext cx="77963" cy="7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6" name="직사각형 755">
              <a:extLst>
                <a:ext uri="{FF2B5EF4-FFF2-40B4-BE49-F238E27FC236}">
                  <a16:creationId xmlns:a16="http://schemas.microsoft.com/office/drawing/2014/main" id="{B4AD4F9E-5A06-4E05-90DB-CDCF71C78906}"/>
                </a:ext>
              </a:extLst>
            </p:cNvPr>
            <p:cNvSpPr/>
            <p:nvPr/>
          </p:nvSpPr>
          <p:spPr>
            <a:xfrm>
              <a:off x="5955352" y="8232817"/>
              <a:ext cx="80001" cy="7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7" name="직사각형 756">
              <a:extLst>
                <a:ext uri="{FF2B5EF4-FFF2-40B4-BE49-F238E27FC236}">
                  <a16:creationId xmlns:a16="http://schemas.microsoft.com/office/drawing/2014/main" id="{6A4C2165-088D-41DE-9846-04BD63DA7CDE}"/>
                </a:ext>
              </a:extLst>
            </p:cNvPr>
            <p:cNvSpPr/>
            <p:nvPr/>
          </p:nvSpPr>
          <p:spPr>
            <a:xfrm>
              <a:off x="6035353" y="8232817"/>
              <a:ext cx="77963" cy="78600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8" name="직사각형 757">
              <a:extLst>
                <a:ext uri="{FF2B5EF4-FFF2-40B4-BE49-F238E27FC236}">
                  <a16:creationId xmlns:a16="http://schemas.microsoft.com/office/drawing/2014/main" id="{079EA347-D6E8-4A15-9B10-084922F03280}"/>
                </a:ext>
              </a:extLst>
            </p:cNvPr>
            <p:cNvSpPr/>
            <p:nvPr/>
          </p:nvSpPr>
          <p:spPr>
            <a:xfrm>
              <a:off x="5877225" y="8305062"/>
              <a:ext cx="77963" cy="7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9" name="직사각형 758">
              <a:extLst>
                <a:ext uri="{FF2B5EF4-FFF2-40B4-BE49-F238E27FC236}">
                  <a16:creationId xmlns:a16="http://schemas.microsoft.com/office/drawing/2014/main" id="{96AC4F96-53BD-46D7-AFE5-D616D84C4795}"/>
                </a:ext>
              </a:extLst>
            </p:cNvPr>
            <p:cNvSpPr/>
            <p:nvPr/>
          </p:nvSpPr>
          <p:spPr>
            <a:xfrm>
              <a:off x="5955352" y="8305062"/>
              <a:ext cx="80001" cy="7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0" name="직사각형 759">
              <a:extLst>
                <a:ext uri="{FF2B5EF4-FFF2-40B4-BE49-F238E27FC236}">
                  <a16:creationId xmlns:a16="http://schemas.microsoft.com/office/drawing/2014/main" id="{816D95DF-292F-4E9B-B910-D85F55F2861C}"/>
                </a:ext>
              </a:extLst>
            </p:cNvPr>
            <p:cNvSpPr/>
            <p:nvPr/>
          </p:nvSpPr>
          <p:spPr>
            <a:xfrm>
              <a:off x="6035353" y="8305062"/>
              <a:ext cx="77963" cy="78600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1" name="직사각형 760">
              <a:extLst>
                <a:ext uri="{FF2B5EF4-FFF2-40B4-BE49-F238E27FC236}">
                  <a16:creationId xmlns:a16="http://schemas.microsoft.com/office/drawing/2014/main" id="{C609DA8C-2762-4F2C-A0E4-D8F0856114B7}"/>
                </a:ext>
              </a:extLst>
            </p:cNvPr>
            <p:cNvSpPr/>
            <p:nvPr/>
          </p:nvSpPr>
          <p:spPr>
            <a:xfrm>
              <a:off x="6111145" y="8157485"/>
              <a:ext cx="77963" cy="79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2" name="직사각형 761">
              <a:extLst>
                <a:ext uri="{FF2B5EF4-FFF2-40B4-BE49-F238E27FC236}">
                  <a16:creationId xmlns:a16="http://schemas.microsoft.com/office/drawing/2014/main" id="{8AB77D85-EFE4-4860-AC44-7298537757F6}"/>
                </a:ext>
              </a:extLst>
            </p:cNvPr>
            <p:cNvSpPr/>
            <p:nvPr/>
          </p:nvSpPr>
          <p:spPr>
            <a:xfrm>
              <a:off x="6189272" y="8157485"/>
              <a:ext cx="80001" cy="79200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3" name="직사각형 762">
              <a:extLst>
                <a:ext uri="{FF2B5EF4-FFF2-40B4-BE49-F238E27FC236}">
                  <a16:creationId xmlns:a16="http://schemas.microsoft.com/office/drawing/2014/main" id="{71C6C905-AC7E-4679-AA6C-D7D1EA7F1FCA}"/>
                </a:ext>
              </a:extLst>
            </p:cNvPr>
            <p:cNvSpPr/>
            <p:nvPr/>
          </p:nvSpPr>
          <p:spPr>
            <a:xfrm>
              <a:off x="6269273" y="8157485"/>
              <a:ext cx="77963" cy="79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4" name="직사각형 763">
              <a:extLst>
                <a:ext uri="{FF2B5EF4-FFF2-40B4-BE49-F238E27FC236}">
                  <a16:creationId xmlns:a16="http://schemas.microsoft.com/office/drawing/2014/main" id="{17F0D87A-6F75-4EAD-9E59-683519464AC9}"/>
                </a:ext>
              </a:extLst>
            </p:cNvPr>
            <p:cNvSpPr/>
            <p:nvPr/>
          </p:nvSpPr>
          <p:spPr>
            <a:xfrm>
              <a:off x="6111145" y="8232426"/>
              <a:ext cx="77963" cy="79200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5" name="직사각형 764">
              <a:extLst>
                <a:ext uri="{FF2B5EF4-FFF2-40B4-BE49-F238E27FC236}">
                  <a16:creationId xmlns:a16="http://schemas.microsoft.com/office/drawing/2014/main" id="{A41BE4DF-6961-42C8-BB30-7EF880096810}"/>
                </a:ext>
              </a:extLst>
            </p:cNvPr>
            <p:cNvSpPr/>
            <p:nvPr/>
          </p:nvSpPr>
          <p:spPr>
            <a:xfrm>
              <a:off x="6189272" y="8232426"/>
              <a:ext cx="80001" cy="79200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6" name="직사각형 765">
              <a:extLst>
                <a:ext uri="{FF2B5EF4-FFF2-40B4-BE49-F238E27FC236}">
                  <a16:creationId xmlns:a16="http://schemas.microsoft.com/office/drawing/2014/main" id="{447ADD8E-4D67-4962-A133-720561DB0EB3}"/>
                </a:ext>
              </a:extLst>
            </p:cNvPr>
            <p:cNvSpPr/>
            <p:nvPr/>
          </p:nvSpPr>
          <p:spPr>
            <a:xfrm>
              <a:off x="6269273" y="8232426"/>
              <a:ext cx="77963" cy="79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7" name="직사각형 766">
              <a:extLst>
                <a:ext uri="{FF2B5EF4-FFF2-40B4-BE49-F238E27FC236}">
                  <a16:creationId xmlns:a16="http://schemas.microsoft.com/office/drawing/2014/main" id="{CE61D799-7132-4C1B-BF5A-D7CF7AFFA784}"/>
                </a:ext>
              </a:extLst>
            </p:cNvPr>
            <p:cNvSpPr/>
            <p:nvPr/>
          </p:nvSpPr>
          <p:spPr>
            <a:xfrm>
              <a:off x="6111145" y="8305222"/>
              <a:ext cx="77963" cy="79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8" name="직사각형 767">
              <a:extLst>
                <a:ext uri="{FF2B5EF4-FFF2-40B4-BE49-F238E27FC236}">
                  <a16:creationId xmlns:a16="http://schemas.microsoft.com/office/drawing/2014/main" id="{A19CEC7C-EAC6-43A5-8AC5-307F7B1C515E}"/>
                </a:ext>
              </a:extLst>
            </p:cNvPr>
            <p:cNvSpPr/>
            <p:nvPr/>
          </p:nvSpPr>
          <p:spPr>
            <a:xfrm>
              <a:off x="6189272" y="8305222"/>
              <a:ext cx="80001" cy="79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9" name="직사각형 768">
              <a:extLst>
                <a:ext uri="{FF2B5EF4-FFF2-40B4-BE49-F238E27FC236}">
                  <a16:creationId xmlns:a16="http://schemas.microsoft.com/office/drawing/2014/main" id="{BE29D01D-B027-48F1-BA7C-CAD1994A20CC}"/>
                </a:ext>
              </a:extLst>
            </p:cNvPr>
            <p:cNvSpPr/>
            <p:nvPr/>
          </p:nvSpPr>
          <p:spPr>
            <a:xfrm>
              <a:off x="6269273" y="8305222"/>
              <a:ext cx="77963" cy="7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0" name="직사각형 769">
              <a:extLst>
                <a:ext uri="{FF2B5EF4-FFF2-40B4-BE49-F238E27FC236}">
                  <a16:creationId xmlns:a16="http://schemas.microsoft.com/office/drawing/2014/main" id="{1FE69E8B-9921-4009-87B2-C9B0AC8AE6DD}"/>
                </a:ext>
              </a:extLst>
            </p:cNvPr>
            <p:cNvSpPr/>
            <p:nvPr/>
          </p:nvSpPr>
          <p:spPr>
            <a:xfrm>
              <a:off x="6348799" y="8157053"/>
              <a:ext cx="77963" cy="79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1" name="직사각형 770">
              <a:extLst>
                <a:ext uri="{FF2B5EF4-FFF2-40B4-BE49-F238E27FC236}">
                  <a16:creationId xmlns:a16="http://schemas.microsoft.com/office/drawing/2014/main" id="{FA765416-FA75-4469-8723-FDFB536F7557}"/>
                </a:ext>
              </a:extLst>
            </p:cNvPr>
            <p:cNvSpPr/>
            <p:nvPr/>
          </p:nvSpPr>
          <p:spPr>
            <a:xfrm>
              <a:off x="6426926" y="8157053"/>
              <a:ext cx="80001" cy="79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2" name="직사각형 771">
              <a:extLst>
                <a:ext uri="{FF2B5EF4-FFF2-40B4-BE49-F238E27FC236}">
                  <a16:creationId xmlns:a16="http://schemas.microsoft.com/office/drawing/2014/main" id="{7F7AB54C-1D78-4CF7-A2FE-83F0AECC0634}"/>
                </a:ext>
              </a:extLst>
            </p:cNvPr>
            <p:cNvSpPr/>
            <p:nvPr/>
          </p:nvSpPr>
          <p:spPr>
            <a:xfrm>
              <a:off x="6506927" y="8157053"/>
              <a:ext cx="77963" cy="79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3" name="직사각형 772">
              <a:extLst>
                <a:ext uri="{FF2B5EF4-FFF2-40B4-BE49-F238E27FC236}">
                  <a16:creationId xmlns:a16="http://schemas.microsoft.com/office/drawing/2014/main" id="{F5B6F9BF-DC12-4445-83BA-C53EA0275E91}"/>
                </a:ext>
              </a:extLst>
            </p:cNvPr>
            <p:cNvSpPr/>
            <p:nvPr/>
          </p:nvSpPr>
          <p:spPr>
            <a:xfrm>
              <a:off x="6348799" y="8231994"/>
              <a:ext cx="77963" cy="79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4" name="직사각형 773">
              <a:extLst>
                <a:ext uri="{FF2B5EF4-FFF2-40B4-BE49-F238E27FC236}">
                  <a16:creationId xmlns:a16="http://schemas.microsoft.com/office/drawing/2014/main" id="{8F1CCB47-28D3-4DDD-A005-98CE274909DB}"/>
                </a:ext>
              </a:extLst>
            </p:cNvPr>
            <p:cNvSpPr/>
            <p:nvPr/>
          </p:nvSpPr>
          <p:spPr>
            <a:xfrm>
              <a:off x="6426926" y="8231994"/>
              <a:ext cx="80001" cy="79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5" name="직사각형 774">
              <a:extLst>
                <a:ext uri="{FF2B5EF4-FFF2-40B4-BE49-F238E27FC236}">
                  <a16:creationId xmlns:a16="http://schemas.microsoft.com/office/drawing/2014/main" id="{6532F519-4CE9-4E79-9E59-7AF11E1789E7}"/>
                </a:ext>
              </a:extLst>
            </p:cNvPr>
            <p:cNvSpPr/>
            <p:nvPr/>
          </p:nvSpPr>
          <p:spPr>
            <a:xfrm>
              <a:off x="6506927" y="8231994"/>
              <a:ext cx="77963" cy="79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6" name="직사각형 775">
              <a:extLst>
                <a:ext uri="{FF2B5EF4-FFF2-40B4-BE49-F238E27FC236}">
                  <a16:creationId xmlns:a16="http://schemas.microsoft.com/office/drawing/2014/main" id="{58F35171-B415-4BFF-AAB9-8C063B3466D4}"/>
                </a:ext>
              </a:extLst>
            </p:cNvPr>
            <p:cNvSpPr/>
            <p:nvPr/>
          </p:nvSpPr>
          <p:spPr>
            <a:xfrm>
              <a:off x="6348799" y="8304790"/>
              <a:ext cx="77963" cy="79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7" name="직사각형 776">
              <a:extLst>
                <a:ext uri="{FF2B5EF4-FFF2-40B4-BE49-F238E27FC236}">
                  <a16:creationId xmlns:a16="http://schemas.microsoft.com/office/drawing/2014/main" id="{7B8C5D09-20B5-4790-B9F4-D3CCE5A9ED5E}"/>
                </a:ext>
              </a:extLst>
            </p:cNvPr>
            <p:cNvSpPr/>
            <p:nvPr/>
          </p:nvSpPr>
          <p:spPr>
            <a:xfrm>
              <a:off x="6426926" y="8304790"/>
              <a:ext cx="80001" cy="79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8" name="직사각형 777">
              <a:extLst>
                <a:ext uri="{FF2B5EF4-FFF2-40B4-BE49-F238E27FC236}">
                  <a16:creationId xmlns:a16="http://schemas.microsoft.com/office/drawing/2014/main" id="{C7250BF4-2400-4759-AC17-DB3808DB9B5B}"/>
                </a:ext>
              </a:extLst>
            </p:cNvPr>
            <p:cNvSpPr/>
            <p:nvPr/>
          </p:nvSpPr>
          <p:spPr>
            <a:xfrm>
              <a:off x="6506927" y="8304790"/>
              <a:ext cx="77963" cy="79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9" name="직사각형 778">
              <a:extLst>
                <a:ext uri="{FF2B5EF4-FFF2-40B4-BE49-F238E27FC236}">
                  <a16:creationId xmlns:a16="http://schemas.microsoft.com/office/drawing/2014/main" id="{FF4B676A-8BEE-4A52-9DCE-ADDCEE360AC9}"/>
                </a:ext>
              </a:extLst>
            </p:cNvPr>
            <p:cNvSpPr/>
            <p:nvPr/>
          </p:nvSpPr>
          <p:spPr>
            <a:xfrm>
              <a:off x="6584473" y="8157053"/>
              <a:ext cx="77963" cy="79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80" name="직사각형 779">
              <a:extLst>
                <a:ext uri="{FF2B5EF4-FFF2-40B4-BE49-F238E27FC236}">
                  <a16:creationId xmlns:a16="http://schemas.microsoft.com/office/drawing/2014/main" id="{9B822145-FEEF-47BC-8935-262B979D14C9}"/>
                </a:ext>
              </a:extLst>
            </p:cNvPr>
            <p:cNvSpPr/>
            <p:nvPr/>
          </p:nvSpPr>
          <p:spPr>
            <a:xfrm>
              <a:off x="6662600" y="8157053"/>
              <a:ext cx="80001" cy="79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81" name="직사각형 780">
              <a:extLst>
                <a:ext uri="{FF2B5EF4-FFF2-40B4-BE49-F238E27FC236}">
                  <a16:creationId xmlns:a16="http://schemas.microsoft.com/office/drawing/2014/main" id="{BF492389-34D4-499F-B23D-5A09AE72833F}"/>
                </a:ext>
              </a:extLst>
            </p:cNvPr>
            <p:cNvSpPr/>
            <p:nvPr/>
          </p:nvSpPr>
          <p:spPr>
            <a:xfrm>
              <a:off x="6742601" y="8157053"/>
              <a:ext cx="77963" cy="79200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82" name="직사각형 781">
              <a:extLst>
                <a:ext uri="{FF2B5EF4-FFF2-40B4-BE49-F238E27FC236}">
                  <a16:creationId xmlns:a16="http://schemas.microsoft.com/office/drawing/2014/main" id="{2758BCC9-7CD0-4112-A9DD-0E7BA033C1CA}"/>
                </a:ext>
              </a:extLst>
            </p:cNvPr>
            <p:cNvSpPr/>
            <p:nvPr/>
          </p:nvSpPr>
          <p:spPr>
            <a:xfrm>
              <a:off x="6584473" y="8231994"/>
              <a:ext cx="77963" cy="79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83" name="직사각형 782">
              <a:extLst>
                <a:ext uri="{FF2B5EF4-FFF2-40B4-BE49-F238E27FC236}">
                  <a16:creationId xmlns:a16="http://schemas.microsoft.com/office/drawing/2014/main" id="{FDC645AC-C4BC-4A11-8621-2C38DE01D2BB}"/>
                </a:ext>
              </a:extLst>
            </p:cNvPr>
            <p:cNvSpPr/>
            <p:nvPr/>
          </p:nvSpPr>
          <p:spPr>
            <a:xfrm>
              <a:off x="6662600" y="8231994"/>
              <a:ext cx="80001" cy="79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84" name="직사각형 783">
              <a:extLst>
                <a:ext uri="{FF2B5EF4-FFF2-40B4-BE49-F238E27FC236}">
                  <a16:creationId xmlns:a16="http://schemas.microsoft.com/office/drawing/2014/main" id="{7172EA11-2722-4E47-B601-B35E0EEC7CA6}"/>
                </a:ext>
              </a:extLst>
            </p:cNvPr>
            <p:cNvSpPr/>
            <p:nvPr/>
          </p:nvSpPr>
          <p:spPr>
            <a:xfrm>
              <a:off x="6742601" y="8231994"/>
              <a:ext cx="77963" cy="79200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85" name="직사각형 784">
              <a:extLst>
                <a:ext uri="{FF2B5EF4-FFF2-40B4-BE49-F238E27FC236}">
                  <a16:creationId xmlns:a16="http://schemas.microsoft.com/office/drawing/2014/main" id="{1B229883-4A5E-4E45-B325-5DDADBDA4DBC}"/>
                </a:ext>
              </a:extLst>
            </p:cNvPr>
            <p:cNvSpPr/>
            <p:nvPr/>
          </p:nvSpPr>
          <p:spPr>
            <a:xfrm>
              <a:off x="6584473" y="8304790"/>
              <a:ext cx="77963" cy="79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86" name="직사각형 785">
              <a:extLst>
                <a:ext uri="{FF2B5EF4-FFF2-40B4-BE49-F238E27FC236}">
                  <a16:creationId xmlns:a16="http://schemas.microsoft.com/office/drawing/2014/main" id="{594C3082-6785-4B08-8087-695CA2BA9C6E}"/>
                </a:ext>
              </a:extLst>
            </p:cNvPr>
            <p:cNvSpPr/>
            <p:nvPr/>
          </p:nvSpPr>
          <p:spPr>
            <a:xfrm>
              <a:off x="6662600" y="8304790"/>
              <a:ext cx="80001" cy="79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87" name="직사각형 786">
              <a:extLst>
                <a:ext uri="{FF2B5EF4-FFF2-40B4-BE49-F238E27FC236}">
                  <a16:creationId xmlns:a16="http://schemas.microsoft.com/office/drawing/2014/main" id="{922F34C7-0A6E-4D2B-9ADF-FE8E2ADFF207}"/>
                </a:ext>
              </a:extLst>
            </p:cNvPr>
            <p:cNvSpPr/>
            <p:nvPr/>
          </p:nvSpPr>
          <p:spPr>
            <a:xfrm>
              <a:off x="6742601" y="8304790"/>
              <a:ext cx="77963" cy="79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88" name="직사각형 787">
              <a:extLst>
                <a:ext uri="{FF2B5EF4-FFF2-40B4-BE49-F238E27FC236}">
                  <a16:creationId xmlns:a16="http://schemas.microsoft.com/office/drawing/2014/main" id="{FEE08C90-62D1-471D-883F-0AD2A68B4693}"/>
                </a:ext>
              </a:extLst>
            </p:cNvPr>
            <p:cNvSpPr/>
            <p:nvPr/>
          </p:nvSpPr>
          <p:spPr>
            <a:xfrm>
              <a:off x="6820564" y="8157053"/>
              <a:ext cx="77963" cy="79200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89" name="직사각형 788">
              <a:extLst>
                <a:ext uri="{FF2B5EF4-FFF2-40B4-BE49-F238E27FC236}">
                  <a16:creationId xmlns:a16="http://schemas.microsoft.com/office/drawing/2014/main" id="{9F22B961-29CF-4CCB-AE61-6AF992382439}"/>
                </a:ext>
              </a:extLst>
            </p:cNvPr>
            <p:cNvSpPr/>
            <p:nvPr/>
          </p:nvSpPr>
          <p:spPr>
            <a:xfrm>
              <a:off x="6898691" y="8157053"/>
              <a:ext cx="80001" cy="7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0" name="직사각형 789">
              <a:extLst>
                <a:ext uri="{FF2B5EF4-FFF2-40B4-BE49-F238E27FC236}">
                  <a16:creationId xmlns:a16="http://schemas.microsoft.com/office/drawing/2014/main" id="{EC7A5E9D-C245-45CA-BF97-6335DA2709A3}"/>
                </a:ext>
              </a:extLst>
            </p:cNvPr>
            <p:cNvSpPr/>
            <p:nvPr/>
          </p:nvSpPr>
          <p:spPr>
            <a:xfrm>
              <a:off x="6978692" y="8157053"/>
              <a:ext cx="77963" cy="7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1" name="직사각형 790">
              <a:extLst>
                <a:ext uri="{FF2B5EF4-FFF2-40B4-BE49-F238E27FC236}">
                  <a16:creationId xmlns:a16="http://schemas.microsoft.com/office/drawing/2014/main" id="{074F8EA4-AEC3-4039-BF26-03F808DE9EFA}"/>
                </a:ext>
              </a:extLst>
            </p:cNvPr>
            <p:cNvSpPr/>
            <p:nvPr/>
          </p:nvSpPr>
          <p:spPr>
            <a:xfrm>
              <a:off x="6820564" y="8231994"/>
              <a:ext cx="77963" cy="79200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2" name="직사각형 791">
              <a:extLst>
                <a:ext uri="{FF2B5EF4-FFF2-40B4-BE49-F238E27FC236}">
                  <a16:creationId xmlns:a16="http://schemas.microsoft.com/office/drawing/2014/main" id="{B8F50126-6402-46D9-8933-E1C2085379BD}"/>
                </a:ext>
              </a:extLst>
            </p:cNvPr>
            <p:cNvSpPr/>
            <p:nvPr/>
          </p:nvSpPr>
          <p:spPr>
            <a:xfrm>
              <a:off x="6898691" y="8231994"/>
              <a:ext cx="80001" cy="79200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3" name="직사각형 792">
              <a:extLst>
                <a:ext uri="{FF2B5EF4-FFF2-40B4-BE49-F238E27FC236}">
                  <a16:creationId xmlns:a16="http://schemas.microsoft.com/office/drawing/2014/main" id="{A5AE07EB-4CF6-454C-A2C2-459575957608}"/>
                </a:ext>
              </a:extLst>
            </p:cNvPr>
            <p:cNvSpPr/>
            <p:nvPr/>
          </p:nvSpPr>
          <p:spPr>
            <a:xfrm>
              <a:off x="6978692" y="8231994"/>
              <a:ext cx="77963" cy="7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4" name="직사각형 793">
              <a:extLst>
                <a:ext uri="{FF2B5EF4-FFF2-40B4-BE49-F238E27FC236}">
                  <a16:creationId xmlns:a16="http://schemas.microsoft.com/office/drawing/2014/main" id="{7B08BD41-7451-4BF6-8EAD-50212EDADC48}"/>
                </a:ext>
              </a:extLst>
            </p:cNvPr>
            <p:cNvSpPr/>
            <p:nvPr/>
          </p:nvSpPr>
          <p:spPr>
            <a:xfrm>
              <a:off x="6820564" y="8304790"/>
              <a:ext cx="77963" cy="7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5" name="직사각형 794">
              <a:extLst>
                <a:ext uri="{FF2B5EF4-FFF2-40B4-BE49-F238E27FC236}">
                  <a16:creationId xmlns:a16="http://schemas.microsoft.com/office/drawing/2014/main" id="{E1BC75EB-08DD-4134-A51E-06FE7F087CD5}"/>
                </a:ext>
              </a:extLst>
            </p:cNvPr>
            <p:cNvSpPr/>
            <p:nvPr/>
          </p:nvSpPr>
          <p:spPr>
            <a:xfrm>
              <a:off x="6898691" y="8304790"/>
              <a:ext cx="80001" cy="79200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6" name="직사각형 795">
              <a:extLst>
                <a:ext uri="{FF2B5EF4-FFF2-40B4-BE49-F238E27FC236}">
                  <a16:creationId xmlns:a16="http://schemas.microsoft.com/office/drawing/2014/main" id="{52C1677B-3503-4941-80CB-67068D233A99}"/>
                </a:ext>
              </a:extLst>
            </p:cNvPr>
            <p:cNvSpPr/>
            <p:nvPr/>
          </p:nvSpPr>
          <p:spPr>
            <a:xfrm>
              <a:off x="6978692" y="8304790"/>
              <a:ext cx="77963" cy="79200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7" name="직사각형 796">
              <a:extLst>
                <a:ext uri="{FF2B5EF4-FFF2-40B4-BE49-F238E27FC236}">
                  <a16:creationId xmlns:a16="http://schemas.microsoft.com/office/drawing/2014/main" id="{97022CAD-09BE-49F6-8239-E368783BC0AD}"/>
                </a:ext>
              </a:extLst>
            </p:cNvPr>
            <p:cNvSpPr/>
            <p:nvPr/>
          </p:nvSpPr>
          <p:spPr>
            <a:xfrm>
              <a:off x="7056543" y="8157053"/>
              <a:ext cx="77963" cy="7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8" name="직사각형 797">
              <a:extLst>
                <a:ext uri="{FF2B5EF4-FFF2-40B4-BE49-F238E27FC236}">
                  <a16:creationId xmlns:a16="http://schemas.microsoft.com/office/drawing/2014/main" id="{C56DF24E-8926-4C19-8EDF-AC7152431982}"/>
                </a:ext>
              </a:extLst>
            </p:cNvPr>
            <p:cNvSpPr/>
            <p:nvPr/>
          </p:nvSpPr>
          <p:spPr>
            <a:xfrm>
              <a:off x="7134670" y="8157053"/>
              <a:ext cx="80001" cy="7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9" name="직사각형 798">
              <a:extLst>
                <a:ext uri="{FF2B5EF4-FFF2-40B4-BE49-F238E27FC236}">
                  <a16:creationId xmlns:a16="http://schemas.microsoft.com/office/drawing/2014/main" id="{FBC19849-221D-4A1E-B952-EA939A674D5C}"/>
                </a:ext>
              </a:extLst>
            </p:cNvPr>
            <p:cNvSpPr/>
            <p:nvPr/>
          </p:nvSpPr>
          <p:spPr>
            <a:xfrm>
              <a:off x="7214671" y="8157053"/>
              <a:ext cx="77963" cy="7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0" name="직사각형 799">
              <a:extLst>
                <a:ext uri="{FF2B5EF4-FFF2-40B4-BE49-F238E27FC236}">
                  <a16:creationId xmlns:a16="http://schemas.microsoft.com/office/drawing/2014/main" id="{272C662C-5316-4430-91BC-64EE43146FB4}"/>
                </a:ext>
              </a:extLst>
            </p:cNvPr>
            <p:cNvSpPr/>
            <p:nvPr/>
          </p:nvSpPr>
          <p:spPr>
            <a:xfrm>
              <a:off x="7056543" y="8231994"/>
              <a:ext cx="77963" cy="7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1" name="직사각형 800">
              <a:extLst>
                <a:ext uri="{FF2B5EF4-FFF2-40B4-BE49-F238E27FC236}">
                  <a16:creationId xmlns:a16="http://schemas.microsoft.com/office/drawing/2014/main" id="{4A7ED854-DC61-4D91-8BED-65D0B5B4EEEB}"/>
                </a:ext>
              </a:extLst>
            </p:cNvPr>
            <p:cNvSpPr/>
            <p:nvPr/>
          </p:nvSpPr>
          <p:spPr>
            <a:xfrm>
              <a:off x="7134670" y="8231994"/>
              <a:ext cx="80001" cy="7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2" name="직사각형 801">
              <a:extLst>
                <a:ext uri="{FF2B5EF4-FFF2-40B4-BE49-F238E27FC236}">
                  <a16:creationId xmlns:a16="http://schemas.microsoft.com/office/drawing/2014/main" id="{53D7D294-C44A-4692-A82D-772E0D78CC65}"/>
                </a:ext>
              </a:extLst>
            </p:cNvPr>
            <p:cNvSpPr/>
            <p:nvPr/>
          </p:nvSpPr>
          <p:spPr>
            <a:xfrm>
              <a:off x="7214671" y="8231994"/>
              <a:ext cx="77963" cy="7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3" name="직사각형 802">
              <a:extLst>
                <a:ext uri="{FF2B5EF4-FFF2-40B4-BE49-F238E27FC236}">
                  <a16:creationId xmlns:a16="http://schemas.microsoft.com/office/drawing/2014/main" id="{A1A9840E-6F4E-4C94-8659-B833422BB632}"/>
                </a:ext>
              </a:extLst>
            </p:cNvPr>
            <p:cNvSpPr/>
            <p:nvPr/>
          </p:nvSpPr>
          <p:spPr>
            <a:xfrm>
              <a:off x="7056543" y="8304790"/>
              <a:ext cx="77963" cy="7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4" name="직사각형 803">
              <a:extLst>
                <a:ext uri="{FF2B5EF4-FFF2-40B4-BE49-F238E27FC236}">
                  <a16:creationId xmlns:a16="http://schemas.microsoft.com/office/drawing/2014/main" id="{F36D1515-AA50-4F1B-8582-CC7A8D28DAA7}"/>
                </a:ext>
              </a:extLst>
            </p:cNvPr>
            <p:cNvSpPr/>
            <p:nvPr/>
          </p:nvSpPr>
          <p:spPr>
            <a:xfrm>
              <a:off x="7134670" y="8304790"/>
              <a:ext cx="80001" cy="7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5" name="직사각형 804">
              <a:extLst>
                <a:ext uri="{FF2B5EF4-FFF2-40B4-BE49-F238E27FC236}">
                  <a16:creationId xmlns:a16="http://schemas.microsoft.com/office/drawing/2014/main" id="{3CA397CB-FCFA-4DC6-BA95-2A84F46E6B2D}"/>
                </a:ext>
              </a:extLst>
            </p:cNvPr>
            <p:cNvSpPr/>
            <p:nvPr/>
          </p:nvSpPr>
          <p:spPr>
            <a:xfrm>
              <a:off x="7214671" y="8304790"/>
              <a:ext cx="77963" cy="7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346799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F46917140D694AAEAF39165F579555" ma:contentTypeVersion="10" ma:contentTypeDescription="Create a new document." ma:contentTypeScope="" ma:versionID="6f1e7b6f0b0d35ced780d0a55ee4053f">
  <xsd:schema xmlns:xsd="http://www.w3.org/2001/XMLSchema" xmlns:xs="http://www.w3.org/2001/XMLSchema" xmlns:p="http://schemas.microsoft.com/office/2006/metadata/properties" xmlns:ns1="http://schemas.microsoft.com/sharepoint/v3" xmlns:ns2="876de33e-aaa5-4507-9b92-b84e676ded0d" xmlns:ns3="9a0666c7-4cba-45e4-bb78-1ed48d50e5d1" xmlns:ns4="10dd7f8a-f247-48ee-8534-441ce336aea6" targetNamespace="http://schemas.microsoft.com/office/2006/metadata/properties" ma:root="true" ma:fieldsID="896d2b523964b19186340351f2b60ad5" ns1:_="" ns2:_="" ns3:_="" ns4:_="">
    <xsd:import namespace="http://schemas.microsoft.com/sharepoint/v3"/>
    <xsd:import namespace="876de33e-aaa5-4507-9b92-b84e676ded0d"/>
    <xsd:import namespace="9a0666c7-4cba-45e4-bb78-1ed48d50e5d1"/>
    <xsd:import namespace="10dd7f8a-f247-48ee-8534-441ce336aea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2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3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6de33e-aaa5-4507-9b92-b84e676ded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0666c7-4cba-45e4-bb78-1ed48d50e5d1" elementFormDefault="qualified">
    <xsd:import namespace="http://schemas.microsoft.com/office/2006/documentManagement/types"/>
    <xsd:import namespace="http://schemas.microsoft.com/office/infopath/2007/PartnerControls"/>
    <xsd:element name="LastSharedByUser" ma:index="10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1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dd7f8a-f247-48ee-8534-441ce336ae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4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7" nillable="true" ma:displayName="MediaServiceDateTaken" ma:description="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0D2FAB5-E70D-4EF0-8FD1-F898109A79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76de33e-aaa5-4507-9b92-b84e676ded0d"/>
    <ds:schemaRef ds:uri="9a0666c7-4cba-45e4-bb78-1ed48d50e5d1"/>
    <ds:schemaRef ds:uri="10dd7f8a-f247-48ee-8534-441ce336ae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80B6373-123B-4415-9AAF-EF9F1DAB1138}">
  <ds:schemaRefs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9a0666c7-4cba-45e4-bb78-1ed48d50e5d1"/>
    <ds:schemaRef ds:uri="876de33e-aaa5-4507-9b92-b84e676ded0d"/>
    <ds:schemaRef ds:uri="10dd7f8a-f247-48ee-8534-441ce336aea6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F7FDE6C-310C-42FB-BF78-8F321F4DDF5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Word로 작업하는 5가지 새로운 방법</Template>
  <TotalTime>2140</TotalTime>
  <Words>313</Words>
  <Application>Microsoft Office PowerPoint</Application>
  <PresentationFormat>사용자 지정</PresentationFormat>
  <Paragraphs>34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맑은 고딕</vt:lpstr>
      <vt:lpstr>스톤브랜드 볼드</vt:lpstr>
      <vt:lpstr>Arial</vt:lpstr>
      <vt:lpstr>Calibri</vt:lpstr>
      <vt:lpstr>Calibri Light</vt:lpstr>
      <vt:lpstr>Times New Roman</vt:lpstr>
      <vt:lpstr>Tema di Office</vt:lpstr>
      <vt:lpstr>Traffic Flow Analysis on Data Sources of Lane-changing Strategy Based on Deep Reinforcement Learning Using Saliency Maps: Vehicle Sensors vs. Road Sensors Researcher: Donggyu Min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황지희</dc:creator>
  <cp:lastModifiedBy>민동규</cp:lastModifiedBy>
  <cp:revision>81</cp:revision>
  <dcterms:created xsi:type="dcterms:W3CDTF">2022-08-28T02:29:39Z</dcterms:created>
  <dcterms:modified xsi:type="dcterms:W3CDTF">2022-09-19T05:23:40Z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0x010100D9F46917140D694AAEAF39165F579555</vt:lpwstr>
  </property>
</Properties>
</file>