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5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  <p15:guide id="5" pos="47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2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B9BD5"/>
    <a:srgbClr val="FFFFFF"/>
    <a:srgbClr val="0000FF"/>
    <a:srgbClr val="315D99"/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2"/>
  </p:normalViewPr>
  <p:slideViewPr>
    <p:cSldViewPr snapToGrid="0" snapToObjects="1">
      <p:cViewPr varScale="1">
        <p:scale>
          <a:sx n="113" d="100"/>
          <a:sy n="113" d="100"/>
        </p:scale>
        <p:origin x="3792" y="132"/>
      </p:cViewPr>
      <p:guideLst>
        <p:guide orient="horz" pos="3145"/>
        <p:guide pos="2448"/>
        <p:guide pos="180"/>
        <p:guide orient="horz" pos="6184"/>
        <p:guide pos="4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154519"/>
            <a:ext cx="7218786" cy="463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Multimodal deep learning for traffic information generation </a:t>
            </a:r>
            <a:br>
              <a:rPr lang="en-US" altLang="ko-KR" dirty="0" smtClean="0"/>
            </a:br>
            <a:r>
              <a:rPr lang="en-US" altLang="ko-KR" dirty="0" smtClean="0"/>
              <a:t>by fusing multi-sensor </a:t>
            </a:r>
            <a:r>
              <a:rPr lang="en-US" altLang="ko-KR" dirty="0" smtClean="0"/>
              <a:t>data</a:t>
            </a:r>
            <a:br>
              <a:rPr lang="en-US" altLang="ko-KR" dirty="0" smtClean="0"/>
            </a:br>
            <a:r>
              <a:rPr lang="en-US" altLang="ko-KR" dirty="0" smtClean="0"/>
              <a:t>Researcher: </a:t>
            </a:r>
            <a:r>
              <a:rPr lang="en-US" altLang="ko-KR" dirty="0" err="1" smtClean="0"/>
              <a:t>Jin</a:t>
            </a:r>
            <a:r>
              <a:rPr lang="en-US" altLang="ko-KR" dirty="0" smtClean="0"/>
              <a:t> Hong Min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1E02-9C64-114C-4602-83C715B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829946"/>
            <a:ext cx="7292338" cy="4135263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the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difficult to install traffic sensors in entire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urban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AV sensors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limitations in responding immediately and perfectly to real-world situations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multi-sensor data is incomplete and has defects such as missing, limited, and sensor noise.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69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Why is this problem important?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Seamless, accurate, and reliable traffic information is critical to traffic planning and operational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strategies.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 of traffic information to support autonomous cooperative driving is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(e.g., refinement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collected information, segmentation of collection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section, etc.)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integration and utilization of data collected from multi-sensors is difficult due to their different information features and spatiotemporal collection ranges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 on generating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information for missing data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fusing multi-sensor data are insufficient.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/>
              <a:t>How can we solve this problem?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Multi-sensor data has different characteristics and can be used as complementary information.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multimodal deep learning model aims to fuse different features from multi-sensor data.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multimodal deep learning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can generate high-resolution traffic flow information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lane-level volumes, speed, etc.).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06D44-2153-1D94-5CBC-7E6F5B860AE7}"/>
              </a:ext>
            </a:extLst>
          </p:cNvPr>
          <p:cNvSpPr/>
          <p:nvPr/>
        </p:nvSpPr>
        <p:spPr>
          <a:xfrm>
            <a:off x="297180" y="4739006"/>
            <a:ext cx="7193280" cy="3902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2927-9D77-4363-990A-C229B593F47E}"/>
              </a:ext>
            </a:extLst>
          </p:cNvPr>
          <p:cNvSpPr/>
          <p:nvPr/>
        </p:nvSpPr>
        <p:spPr>
          <a:xfrm>
            <a:off x="311254" y="8686565"/>
            <a:ext cx="7193282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generate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more accurate traffic information 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fusing multi-sensor data.</a:t>
            </a:r>
            <a:endParaRPr lang="en-US" altLang="ko-KR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reduces the uncertainty of missing data and provides continuous and reliable traffic information.</a:t>
            </a:r>
            <a:endParaRPr lang="en-US" altLang="ko-KR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traffic information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provide decision-support for operators.</a:t>
            </a:r>
            <a:endParaRPr lang="en-US" altLang="ko-KR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99" y="4853742"/>
            <a:ext cx="6992442" cy="36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B6373-123B-4415-9AAF-EF9F1DAB1138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10dd7f8a-f247-48ee-8534-441ce336aea6"/>
    <ds:schemaRef ds:uri="http://purl.org/dc/dcmitype/"/>
    <ds:schemaRef ds:uri="876de33e-aaa5-4507-9b92-b84e676ded0d"/>
    <ds:schemaRef ds:uri="http://schemas.microsoft.com/office/2006/documentManagement/types"/>
    <ds:schemaRef ds:uri="http://schemas.openxmlformats.org/package/2006/metadata/core-properties"/>
    <ds:schemaRef ds:uri="9a0666c7-4cba-45e4-bb78-1ed48d50e5d1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2430</TotalTime>
  <Words>252</Words>
  <Application>Microsoft Office PowerPoint</Application>
  <PresentationFormat>사용자 지정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Times New Roman</vt:lpstr>
      <vt:lpstr>Tema di Office</vt:lpstr>
      <vt:lpstr>Multimodal deep learning for traffic information generation  by fusing multi-sensor data Researcher: Jin Hong 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jinhong min</cp:lastModifiedBy>
  <cp:revision>79</cp:revision>
  <dcterms:created xsi:type="dcterms:W3CDTF">2022-08-28T02:29:39Z</dcterms:created>
  <dcterms:modified xsi:type="dcterms:W3CDTF">2022-09-07T02:09:51Z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