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>
        <p:scale>
          <a:sx n="75" d="100"/>
          <a:sy n="75" d="100"/>
        </p:scale>
        <p:origin x="1973" y="-984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Development of the integrated order dispatching strategy based on combinatorial optimization and reinforcement learning</a:t>
            </a:r>
            <a:br>
              <a:rPr lang="en-US" altLang="ko-KR" dirty="0"/>
            </a:br>
            <a:r>
              <a:rPr lang="en-US" altLang="ko-KR" sz="1300" dirty="0"/>
              <a:t>Researcher: </a:t>
            </a:r>
            <a:r>
              <a:rPr lang="en-US" altLang="ko-KR" sz="1300" dirty="0" err="1"/>
              <a:t>Yonggeun</a:t>
            </a:r>
            <a:r>
              <a:rPr lang="en-US" altLang="ko-KR" sz="1300" dirty="0"/>
              <a:t> Shin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38291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and demand imbalance problem due to the dynamic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characteristics in the ride-sharing market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studies assume that the driver must accept the assigned order and do not consider the passenger’s cancellation after matching.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focus on how to pair request and driver in the current time step, and the potential benefit of the next time step is not considered.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dispatching process includes assignments by the operator and unpredictable patterns of passenger (cancellation) and driver (acceptance/rejection) behavior.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longer time intervals to find the optimal combination; passengers wait for longer (even cancel orders).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optimal fixed time interval is difficult to handle dynamic supply-demand patterns. 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driver's acceptance probability based on prediction model and formulating a combinatorial optimization problem to maximize the success rate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determining the adaptive time interval to find the trade-off between the success rate and the wait time using reinforcement learning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739006"/>
            <a:ext cx="7193280" cy="39020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686565"/>
            <a:ext cx="7193282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formulating a combinatorial optimization problem to maximize the success rate based on driver's acceptance probability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adaptive dynamic time intervals using reinforcement learning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experiments with simulators based on the Real-world dataset of the Singapore TADA service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1EBBC8D-8B7C-7009-4D16-DDAFE1A5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01" y="5109265"/>
            <a:ext cx="2142033" cy="183602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EF9B8EB-0585-961B-7550-9C22CC73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67" y="7349101"/>
            <a:ext cx="2188468" cy="890611"/>
          </a:xfrm>
          <a:prstGeom prst="rect">
            <a:avLst/>
          </a:prstGeom>
        </p:spPr>
      </p:pic>
      <p:sp>
        <p:nvSpPr>
          <p:cNvPr id="628" name="TextBox 627">
            <a:extLst>
              <a:ext uri="{FF2B5EF4-FFF2-40B4-BE49-F238E27FC236}">
                <a16:creationId xmlns:a16="http://schemas.microsoft.com/office/drawing/2014/main" id="{605F0716-33C7-2045-FB9E-9AEBBD237F97}"/>
              </a:ext>
            </a:extLst>
          </p:cNvPr>
          <p:cNvSpPr txBox="1"/>
          <p:nvPr/>
        </p:nvSpPr>
        <p:spPr>
          <a:xfrm>
            <a:off x="581061" y="4763963"/>
            <a:ext cx="2166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dispatching framework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F8663FB-4C49-09E7-4DFA-6824E349C9F0}"/>
              </a:ext>
            </a:extLst>
          </p:cNvPr>
          <p:cNvSpPr txBox="1"/>
          <p:nvPr/>
        </p:nvSpPr>
        <p:spPr>
          <a:xfrm>
            <a:off x="5028661" y="4763963"/>
            <a:ext cx="1509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reward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7BFE5AF-A0D0-C5BA-AE9F-D717665CDBA4}"/>
              </a:ext>
            </a:extLst>
          </p:cNvPr>
          <p:cNvSpPr txBox="1"/>
          <p:nvPr/>
        </p:nvSpPr>
        <p:spPr>
          <a:xfrm>
            <a:off x="5007667" y="7044928"/>
            <a:ext cx="13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probability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2A442F4-3400-4BBD-A105-50BD62CD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48" y="5071692"/>
            <a:ext cx="4187595" cy="1343982"/>
          </a:xfrm>
          <a:prstGeom prst="rect">
            <a:avLst/>
          </a:prstGeom>
        </p:spPr>
      </p:pic>
      <p:pic>
        <p:nvPicPr>
          <p:cNvPr id="856" name="그림 855">
            <a:extLst>
              <a:ext uri="{FF2B5EF4-FFF2-40B4-BE49-F238E27FC236}">
                <a16:creationId xmlns:a16="http://schemas.microsoft.com/office/drawing/2014/main" id="{C1E003D5-DDA4-EAA1-A5B6-A566322F9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48" y="6461159"/>
            <a:ext cx="4141876" cy="21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666c7-4cba-45e4-bb78-1ed48d50e5d1"/>
    <ds:schemaRef ds:uri="876de33e-aaa5-4507-9b92-b84e676ded0d"/>
    <ds:schemaRef ds:uri="10dd7f8a-f247-48ee-8534-441ce336aea6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1870</TotalTime>
  <Words>253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Development of the integrated order dispatching strategy based on combinatorial optimization and reinforcement learning Researcher: Yonggeun Shin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shin younggeun</cp:lastModifiedBy>
  <cp:revision>77</cp:revision>
  <dcterms:created xsi:type="dcterms:W3CDTF">2022-08-28T02:29:39Z</dcterms:created>
  <dcterms:modified xsi:type="dcterms:W3CDTF">2022-09-07T02:56:48Z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