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3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B9BD5"/>
    <a:srgbClr val="FFFFFF"/>
    <a:srgbClr val="0000FF"/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2"/>
  </p:normalViewPr>
  <p:slideViewPr>
    <p:cSldViewPr snapToGrid="0" snapToObjects="1">
      <p:cViewPr varScale="1">
        <p:scale>
          <a:sx n="76" d="100"/>
          <a:sy n="76" d="100"/>
        </p:scale>
        <p:origin x="2856" y="108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54519"/>
            <a:ext cx="7218786" cy="463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Reducing redundancy of vehicle trajectory data</a:t>
            </a:r>
            <a:br>
              <a:rPr lang="en-US" altLang="ko-KR" dirty="0"/>
            </a:br>
            <a:r>
              <a:rPr lang="en-US" altLang="ko-KR" dirty="0"/>
              <a:t>for the safety monitoring system of CAVs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6"/>
            <a:ext cx="7292338" cy="4135263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sampling rate produces redundant samples for safety monitoring system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resolution raw data causes unnecessary V2X communication cost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sampling rate causes delay in critical-event detection</a:t>
            </a:r>
          </a:p>
          <a:p>
            <a:pPr marL="23769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cost of the vehicle trajectory collection is key factor for expanding safety monitoring system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trajectory samples were not useful in safety monitoring system (e.g., excess zeros)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Self-adaptive sampling (SAS) method can reject redundant data containing the same safety-related information with previous samples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on SAS method barely untouched for safety monitoring system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How can we solve this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SAS aims to sample data extensively only when safety-related issue arise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defines sample redundancy with transient probability of risk’s state. (e.g., 5 level).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SAS rejects samples with low transient probability of risk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constant sampling interval below the rejection criteria – it can provide macroscopic information.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06D44-2153-1D94-5CBC-7E6F5B860AE7}"/>
              </a:ext>
            </a:extLst>
          </p:cNvPr>
          <p:cNvSpPr/>
          <p:nvPr/>
        </p:nvSpPr>
        <p:spPr>
          <a:xfrm>
            <a:off x="297180" y="4739006"/>
            <a:ext cx="7193280" cy="3902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311254" y="8686565"/>
            <a:ext cx="71932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SAS reduces communication cost of safety monitoring system by rejecting redundant samples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SAS guarantees minimum-delay of critical events detection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data by the proposed SAS can be utilized for macroscopic information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CE334F2-7EF6-4F83-9078-61BDDF7812E8}"/>
              </a:ext>
            </a:extLst>
          </p:cNvPr>
          <p:cNvSpPr/>
          <p:nvPr/>
        </p:nvSpPr>
        <p:spPr>
          <a:xfrm>
            <a:off x="676309" y="8173920"/>
            <a:ext cx="6379435" cy="25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4700703-AAAF-4E71-A3D3-A6EBB02E91C8}"/>
              </a:ext>
            </a:extLst>
          </p:cNvPr>
          <p:cNvCxnSpPr>
            <a:cxnSpLocks/>
          </p:cNvCxnSpPr>
          <p:nvPr/>
        </p:nvCxnSpPr>
        <p:spPr>
          <a:xfrm>
            <a:off x="676309" y="8542820"/>
            <a:ext cx="637943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574D1B31-DACA-4AD3-8584-928F0DD6FAC6}"/>
              </a:ext>
            </a:extLst>
          </p:cNvPr>
          <p:cNvSpPr/>
          <p:nvPr/>
        </p:nvSpPr>
        <p:spPr>
          <a:xfrm>
            <a:off x="747417" y="8262075"/>
            <a:ext cx="63417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55ABB50-EEC0-44A1-B24E-2A6E0D34CD37}"/>
              </a:ext>
            </a:extLst>
          </p:cNvPr>
          <p:cNvSpPr/>
          <p:nvPr/>
        </p:nvSpPr>
        <p:spPr>
          <a:xfrm>
            <a:off x="1926416" y="8266965"/>
            <a:ext cx="63417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DCF597-A29C-447C-B9D3-7D779BE9754F}"/>
              </a:ext>
            </a:extLst>
          </p:cNvPr>
          <p:cNvSpPr txBox="1"/>
          <p:nvPr/>
        </p:nvSpPr>
        <p:spPr>
          <a:xfrm>
            <a:off x="817572" y="8172705"/>
            <a:ext cx="1081286" cy="2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Rejected sample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CD0CA9-AD82-4FFB-AD1C-E96FC8793C7D}"/>
              </a:ext>
            </a:extLst>
          </p:cNvPr>
          <p:cNvSpPr txBox="1"/>
          <p:nvPr/>
        </p:nvSpPr>
        <p:spPr>
          <a:xfrm>
            <a:off x="2078876" y="8171295"/>
            <a:ext cx="1174503" cy="25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Accepted sample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DD3BCC-DB80-40B4-B4DC-D2F7EF13E61F}"/>
              </a:ext>
            </a:extLst>
          </p:cNvPr>
          <p:cNvSpPr txBox="1"/>
          <p:nvPr/>
        </p:nvSpPr>
        <p:spPr>
          <a:xfrm>
            <a:off x="3501903" y="8184483"/>
            <a:ext cx="1081286" cy="2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1351EDB-3394-4064-A1C6-17DF3A0C3B6A}"/>
              </a:ext>
            </a:extLst>
          </p:cNvPr>
          <p:cNvCxnSpPr>
            <a:cxnSpLocks/>
          </p:cNvCxnSpPr>
          <p:nvPr/>
        </p:nvCxnSpPr>
        <p:spPr>
          <a:xfrm>
            <a:off x="3273161" y="8309645"/>
            <a:ext cx="212657" cy="0"/>
          </a:xfrm>
          <a:prstGeom prst="lin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97D5B85-A4E8-4CF3-BAEB-526636D2A30E}"/>
              </a:ext>
            </a:extLst>
          </p:cNvPr>
          <p:cNvGrpSpPr/>
          <p:nvPr/>
        </p:nvGrpSpPr>
        <p:grpSpPr>
          <a:xfrm>
            <a:off x="5491022" y="8173920"/>
            <a:ext cx="1584504" cy="255680"/>
            <a:chOff x="5398118" y="4382382"/>
            <a:chExt cx="1525883" cy="24622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48211CD-7CED-4083-B596-902C7BD2F38D}"/>
                </a:ext>
              </a:extLst>
            </p:cNvPr>
            <p:cNvSpPr txBox="1"/>
            <p:nvPr/>
          </p:nvSpPr>
          <p:spPr>
            <a:xfrm>
              <a:off x="5678798" y="4382382"/>
              <a:ext cx="1245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Reconstructed data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D7773589-3D82-406F-BDEF-C49931C71D20}"/>
                </a:ext>
              </a:extLst>
            </p:cNvPr>
            <p:cNvCxnSpPr>
              <a:cxnSpLocks/>
            </p:cNvCxnSpPr>
            <p:nvPr/>
          </p:nvCxnSpPr>
          <p:spPr>
            <a:xfrm>
              <a:off x="5398118" y="4508147"/>
              <a:ext cx="228776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4FB7216-6282-4544-9241-ADD34D44B2BB}"/>
              </a:ext>
            </a:extLst>
          </p:cNvPr>
          <p:cNvGrpSpPr/>
          <p:nvPr/>
        </p:nvGrpSpPr>
        <p:grpSpPr>
          <a:xfrm>
            <a:off x="4228004" y="8179049"/>
            <a:ext cx="1310028" cy="261194"/>
            <a:chOff x="3281361" y="4398904"/>
            <a:chExt cx="1261561" cy="25153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9DA2A91-43F5-4947-AB24-CF0C308B24B4}"/>
                </a:ext>
              </a:extLst>
            </p:cNvPr>
            <p:cNvSpPr txBox="1"/>
            <p:nvPr/>
          </p:nvSpPr>
          <p:spPr>
            <a:xfrm>
              <a:off x="3501640" y="4398904"/>
              <a:ext cx="1041282" cy="251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Transient prob.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CDA50C3E-B4D2-45E9-AE70-D8270A04C1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1361" y="4524669"/>
              <a:ext cx="238505" cy="0"/>
            </a:xfrm>
            <a:prstGeom prst="lin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1F2BF2CF-9411-4B79-84CE-84EE9035969C}"/>
              </a:ext>
            </a:extLst>
          </p:cNvPr>
          <p:cNvSpPr txBox="1"/>
          <p:nvPr/>
        </p:nvSpPr>
        <p:spPr>
          <a:xfrm>
            <a:off x="1024750" y="7814177"/>
            <a:ext cx="1305264" cy="25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i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samples</a:t>
            </a:r>
            <a:endParaRPr lang="ko-KR" altLang="en-US" sz="1000" i="1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714C96F-37AC-417B-8CF0-68DBA07F3B3D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779125" y="8123101"/>
            <a:ext cx="1" cy="13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A8EB892-BE22-4B79-AC30-00A56C7D637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958125" y="8123101"/>
            <a:ext cx="0" cy="1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5E00D70-D73A-4084-A144-D9E2D3DBE7EA}"/>
              </a:ext>
            </a:extLst>
          </p:cNvPr>
          <p:cNvCxnSpPr>
            <a:cxnSpLocks/>
          </p:cNvCxnSpPr>
          <p:nvPr/>
        </p:nvCxnSpPr>
        <p:spPr>
          <a:xfrm flipV="1">
            <a:off x="779125" y="8123100"/>
            <a:ext cx="1179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3D35C87-2F11-416F-9D1C-42A2A373AEC9}"/>
              </a:ext>
            </a:extLst>
          </p:cNvPr>
          <p:cNvCxnSpPr>
            <a:cxnSpLocks/>
          </p:cNvCxnSpPr>
          <p:nvPr/>
        </p:nvCxnSpPr>
        <p:spPr>
          <a:xfrm flipV="1">
            <a:off x="1409409" y="8028635"/>
            <a:ext cx="0" cy="9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B6D50F23-3B5F-411D-B970-9084F61BCF38}"/>
              </a:ext>
            </a:extLst>
          </p:cNvPr>
          <p:cNvSpPr/>
          <p:nvPr/>
        </p:nvSpPr>
        <p:spPr>
          <a:xfrm>
            <a:off x="3483203" y="5744262"/>
            <a:ext cx="1803590" cy="183432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0AA2B3A-A861-43C1-9324-082DA02ADD16}"/>
              </a:ext>
            </a:extLst>
          </p:cNvPr>
          <p:cNvSpPr/>
          <p:nvPr/>
        </p:nvSpPr>
        <p:spPr>
          <a:xfrm>
            <a:off x="3483203" y="5593094"/>
            <a:ext cx="1803590" cy="153488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F534934-4164-4E64-949C-55ACF9F25717}"/>
              </a:ext>
            </a:extLst>
          </p:cNvPr>
          <p:cNvSpPr/>
          <p:nvPr/>
        </p:nvSpPr>
        <p:spPr>
          <a:xfrm>
            <a:off x="3483203" y="5478261"/>
            <a:ext cx="1803590" cy="115708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03F0807-87B7-4249-B35A-CE282962F988}"/>
              </a:ext>
            </a:extLst>
          </p:cNvPr>
          <p:cNvSpPr/>
          <p:nvPr/>
        </p:nvSpPr>
        <p:spPr>
          <a:xfrm flipV="1">
            <a:off x="1124838" y="7024367"/>
            <a:ext cx="1807634" cy="3454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2CF8A12-6CC3-463E-9B12-566CC89AE9ED}"/>
              </a:ext>
            </a:extLst>
          </p:cNvPr>
          <p:cNvSpPr txBox="1"/>
          <p:nvPr/>
        </p:nvSpPr>
        <p:spPr>
          <a:xfrm>
            <a:off x="2528191" y="7343608"/>
            <a:ext cx="566799" cy="2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1D72A19-996A-4F6C-B453-C9E10AEE780D}"/>
              </a:ext>
            </a:extLst>
          </p:cNvPr>
          <p:cNvCxnSpPr>
            <a:cxnSpLocks/>
          </p:cNvCxnSpPr>
          <p:nvPr/>
        </p:nvCxnSpPr>
        <p:spPr>
          <a:xfrm flipV="1">
            <a:off x="1124363" y="5224203"/>
            <a:ext cx="0" cy="114833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1D7B41C-1FAD-4A45-889A-450D54531671}"/>
              </a:ext>
            </a:extLst>
          </p:cNvPr>
          <p:cNvSpPr txBox="1"/>
          <p:nvPr/>
        </p:nvSpPr>
        <p:spPr>
          <a:xfrm>
            <a:off x="663886" y="5181592"/>
            <a:ext cx="51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ctr"/>
            <a:r>
              <a:rPr lang="en-US" altLang="ko-K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  <a:endParaRPr lang="ko-KR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C47FF9F-4275-49C7-B0E3-615AD7E28D6A}"/>
              </a:ext>
            </a:extLst>
          </p:cNvPr>
          <p:cNvCxnSpPr>
            <a:cxnSpLocks/>
          </p:cNvCxnSpPr>
          <p:nvPr/>
        </p:nvCxnSpPr>
        <p:spPr>
          <a:xfrm>
            <a:off x="1125793" y="7368530"/>
            <a:ext cx="181019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AEB3EE3-5798-4028-97E3-B548D856D3C3}"/>
              </a:ext>
            </a:extLst>
          </p:cNvPr>
          <p:cNvCxnSpPr>
            <a:cxnSpLocks/>
          </p:cNvCxnSpPr>
          <p:nvPr/>
        </p:nvCxnSpPr>
        <p:spPr>
          <a:xfrm flipV="1">
            <a:off x="1124572" y="5745198"/>
            <a:ext cx="0" cy="162401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A4896A4E-42CA-4663-90D0-E03C2010EF0F}"/>
              </a:ext>
            </a:extLst>
          </p:cNvPr>
          <p:cNvSpPr txBox="1"/>
          <p:nvPr/>
        </p:nvSpPr>
        <p:spPr>
          <a:xfrm>
            <a:off x="4881494" y="7350219"/>
            <a:ext cx="566799" cy="2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28D63AD-4EA0-4B2B-8CFB-00D4C19513EB}"/>
              </a:ext>
            </a:extLst>
          </p:cNvPr>
          <p:cNvSpPr/>
          <p:nvPr/>
        </p:nvSpPr>
        <p:spPr>
          <a:xfrm>
            <a:off x="3480074" y="5921138"/>
            <a:ext cx="1803590" cy="457530"/>
          </a:xfrm>
          <a:prstGeom prst="rect">
            <a:avLst/>
          </a:prstGeom>
          <a:solidFill>
            <a:schemeClr val="accent1">
              <a:lumMod val="40000"/>
              <a:lumOff val="60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7EFCD5F-F603-4CE9-9747-DBA4B4514D38}"/>
              </a:ext>
            </a:extLst>
          </p:cNvPr>
          <p:cNvSpPr txBox="1"/>
          <p:nvPr/>
        </p:nvSpPr>
        <p:spPr>
          <a:xfrm>
            <a:off x="3467358" y="5239073"/>
            <a:ext cx="143714" cy="2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3C8D865C-ECEA-4CDC-8219-B3A0498E0002}"/>
              </a:ext>
            </a:extLst>
          </p:cNvPr>
          <p:cNvCxnSpPr>
            <a:cxnSpLocks/>
          </p:cNvCxnSpPr>
          <p:nvPr/>
        </p:nvCxnSpPr>
        <p:spPr>
          <a:xfrm flipV="1">
            <a:off x="3477665" y="5230814"/>
            <a:ext cx="0" cy="114833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5D1AC7F7-9BAF-4F60-9BA6-F89C4D0ECA23}"/>
              </a:ext>
            </a:extLst>
          </p:cNvPr>
          <p:cNvSpPr/>
          <p:nvPr/>
        </p:nvSpPr>
        <p:spPr>
          <a:xfrm flipV="1">
            <a:off x="3476877" y="7024367"/>
            <a:ext cx="1807634" cy="3454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8CDCB8F3-9CC9-427C-ACA6-A1CDA78E3AED}"/>
              </a:ext>
            </a:extLst>
          </p:cNvPr>
          <p:cNvCxnSpPr/>
          <p:nvPr/>
        </p:nvCxnSpPr>
        <p:spPr>
          <a:xfrm flipH="1">
            <a:off x="3476877" y="7024369"/>
            <a:ext cx="1796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9AB751FD-DAC1-4D99-86DF-92889B9C7E87}"/>
              </a:ext>
            </a:extLst>
          </p:cNvPr>
          <p:cNvSpPr txBox="1"/>
          <p:nvPr/>
        </p:nvSpPr>
        <p:spPr>
          <a:xfrm>
            <a:off x="2975579" y="5227349"/>
            <a:ext cx="566799" cy="2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D493A88F-55D0-4BBD-80EA-35BB983DF61A}"/>
              </a:ext>
            </a:extLst>
          </p:cNvPr>
          <p:cNvSpPr txBox="1"/>
          <p:nvPr/>
        </p:nvSpPr>
        <p:spPr>
          <a:xfrm>
            <a:off x="3712877" y="7062557"/>
            <a:ext cx="1452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Rejection criteria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7565BC25-C512-4DC9-85BE-C3885B649EA9}"/>
              </a:ext>
            </a:extLst>
          </p:cNvPr>
          <p:cNvCxnSpPr>
            <a:cxnSpLocks/>
          </p:cNvCxnSpPr>
          <p:nvPr/>
        </p:nvCxnSpPr>
        <p:spPr>
          <a:xfrm>
            <a:off x="3476877" y="7375141"/>
            <a:ext cx="181019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>
            <a:extLst>
              <a:ext uri="{FF2B5EF4-FFF2-40B4-BE49-F238E27FC236}">
                <a16:creationId xmlns:a16="http://schemas.microsoft.com/office/drawing/2014/main" id="{F7A2EDB8-E96E-4ED5-8E42-BCBAC125DF24}"/>
              </a:ext>
            </a:extLst>
          </p:cNvPr>
          <p:cNvCxnSpPr>
            <a:cxnSpLocks/>
          </p:cNvCxnSpPr>
          <p:nvPr/>
        </p:nvCxnSpPr>
        <p:spPr>
          <a:xfrm flipV="1">
            <a:off x="3475656" y="5751809"/>
            <a:ext cx="0" cy="162401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813918ED-3E61-42E0-BAB4-FE198E7FA9BB}"/>
              </a:ext>
            </a:extLst>
          </p:cNvPr>
          <p:cNvSpPr txBox="1"/>
          <p:nvPr/>
        </p:nvSpPr>
        <p:spPr>
          <a:xfrm>
            <a:off x="3690842" y="7458023"/>
            <a:ext cx="136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7B71646B-ECDE-4C67-A5D7-EE26BEF1A7CD}"/>
              </a:ext>
            </a:extLst>
          </p:cNvPr>
          <p:cNvCxnSpPr>
            <a:cxnSpLocks/>
          </p:cNvCxnSpPr>
          <p:nvPr/>
        </p:nvCxnSpPr>
        <p:spPr>
          <a:xfrm>
            <a:off x="3987253" y="6163520"/>
            <a:ext cx="0" cy="72178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BF48504-C2D3-47EC-BBB5-3CC6C300B8E9}"/>
              </a:ext>
            </a:extLst>
          </p:cNvPr>
          <p:cNvSpPr/>
          <p:nvPr/>
        </p:nvSpPr>
        <p:spPr>
          <a:xfrm>
            <a:off x="3515191" y="6813462"/>
            <a:ext cx="1766710" cy="516343"/>
          </a:xfrm>
          <a:custGeom>
            <a:avLst/>
            <a:gdLst>
              <a:gd name="connsiteX0" fmla="*/ 0 w 1895475"/>
              <a:gd name="connsiteY0" fmla="*/ 466864 h 473214"/>
              <a:gd name="connsiteX1" fmla="*/ 34925 w 1895475"/>
              <a:gd name="connsiteY1" fmla="*/ 473214 h 473214"/>
              <a:gd name="connsiteX2" fmla="*/ 101600 w 1895475"/>
              <a:gd name="connsiteY2" fmla="*/ 470039 h 473214"/>
              <a:gd name="connsiteX3" fmla="*/ 117475 w 1895475"/>
              <a:gd name="connsiteY3" fmla="*/ 466864 h 473214"/>
              <a:gd name="connsiteX4" fmla="*/ 130175 w 1895475"/>
              <a:gd name="connsiteY4" fmla="*/ 463689 h 473214"/>
              <a:gd name="connsiteX5" fmla="*/ 190500 w 1895475"/>
              <a:gd name="connsiteY5" fmla="*/ 460514 h 473214"/>
              <a:gd name="connsiteX6" fmla="*/ 200025 w 1895475"/>
              <a:gd name="connsiteY6" fmla="*/ 457339 h 473214"/>
              <a:gd name="connsiteX7" fmla="*/ 225425 w 1895475"/>
              <a:gd name="connsiteY7" fmla="*/ 450989 h 473214"/>
              <a:gd name="connsiteX8" fmla="*/ 234950 w 1895475"/>
              <a:gd name="connsiteY8" fmla="*/ 447814 h 473214"/>
              <a:gd name="connsiteX9" fmla="*/ 266700 w 1895475"/>
              <a:gd name="connsiteY9" fmla="*/ 438289 h 473214"/>
              <a:gd name="connsiteX10" fmla="*/ 285750 w 1895475"/>
              <a:gd name="connsiteY10" fmla="*/ 428764 h 473214"/>
              <a:gd name="connsiteX11" fmla="*/ 304800 w 1895475"/>
              <a:gd name="connsiteY11" fmla="*/ 419239 h 473214"/>
              <a:gd name="connsiteX12" fmla="*/ 317500 w 1895475"/>
              <a:gd name="connsiteY12" fmla="*/ 400189 h 473214"/>
              <a:gd name="connsiteX13" fmla="*/ 336550 w 1895475"/>
              <a:gd name="connsiteY13" fmla="*/ 381139 h 473214"/>
              <a:gd name="connsiteX14" fmla="*/ 346075 w 1895475"/>
              <a:gd name="connsiteY14" fmla="*/ 371614 h 473214"/>
              <a:gd name="connsiteX15" fmla="*/ 358775 w 1895475"/>
              <a:gd name="connsiteY15" fmla="*/ 346214 h 473214"/>
              <a:gd name="connsiteX16" fmla="*/ 365125 w 1895475"/>
              <a:gd name="connsiteY16" fmla="*/ 333514 h 473214"/>
              <a:gd name="connsiteX17" fmla="*/ 374650 w 1895475"/>
              <a:gd name="connsiteY17" fmla="*/ 323989 h 473214"/>
              <a:gd name="connsiteX18" fmla="*/ 390525 w 1895475"/>
              <a:gd name="connsiteY18" fmla="*/ 295414 h 473214"/>
              <a:gd name="connsiteX19" fmla="*/ 396875 w 1895475"/>
              <a:gd name="connsiteY19" fmla="*/ 282714 h 473214"/>
              <a:gd name="connsiteX20" fmla="*/ 409575 w 1895475"/>
              <a:gd name="connsiteY20" fmla="*/ 263664 h 473214"/>
              <a:gd name="connsiteX21" fmla="*/ 415925 w 1895475"/>
              <a:gd name="connsiteY21" fmla="*/ 244614 h 473214"/>
              <a:gd name="connsiteX22" fmla="*/ 419100 w 1895475"/>
              <a:gd name="connsiteY22" fmla="*/ 235089 h 473214"/>
              <a:gd name="connsiteX23" fmla="*/ 428625 w 1895475"/>
              <a:gd name="connsiteY23" fmla="*/ 216039 h 473214"/>
              <a:gd name="connsiteX24" fmla="*/ 434975 w 1895475"/>
              <a:gd name="connsiteY24" fmla="*/ 206514 h 473214"/>
              <a:gd name="connsiteX25" fmla="*/ 441325 w 1895475"/>
              <a:gd name="connsiteY25" fmla="*/ 187464 h 473214"/>
              <a:gd name="connsiteX26" fmla="*/ 447675 w 1895475"/>
              <a:gd name="connsiteY26" fmla="*/ 177939 h 473214"/>
              <a:gd name="connsiteX27" fmla="*/ 450850 w 1895475"/>
              <a:gd name="connsiteY27" fmla="*/ 168414 h 473214"/>
              <a:gd name="connsiteX28" fmla="*/ 463550 w 1895475"/>
              <a:gd name="connsiteY28" fmla="*/ 149364 h 473214"/>
              <a:gd name="connsiteX29" fmla="*/ 469900 w 1895475"/>
              <a:gd name="connsiteY29" fmla="*/ 139839 h 473214"/>
              <a:gd name="connsiteX30" fmla="*/ 485775 w 1895475"/>
              <a:gd name="connsiteY30" fmla="*/ 111264 h 473214"/>
              <a:gd name="connsiteX31" fmla="*/ 492125 w 1895475"/>
              <a:gd name="connsiteY31" fmla="*/ 101739 h 473214"/>
              <a:gd name="connsiteX32" fmla="*/ 501650 w 1895475"/>
              <a:gd name="connsiteY32" fmla="*/ 95389 h 473214"/>
              <a:gd name="connsiteX33" fmla="*/ 517525 w 1895475"/>
              <a:gd name="connsiteY33" fmla="*/ 76339 h 473214"/>
              <a:gd name="connsiteX34" fmla="*/ 527050 w 1895475"/>
              <a:gd name="connsiteY34" fmla="*/ 73164 h 473214"/>
              <a:gd name="connsiteX35" fmla="*/ 536575 w 1895475"/>
              <a:gd name="connsiteY35" fmla="*/ 66814 h 473214"/>
              <a:gd name="connsiteX36" fmla="*/ 584200 w 1895475"/>
              <a:gd name="connsiteY36" fmla="*/ 69989 h 473214"/>
              <a:gd name="connsiteX37" fmla="*/ 600075 w 1895475"/>
              <a:gd name="connsiteY37" fmla="*/ 73164 h 473214"/>
              <a:gd name="connsiteX38" fmla="*/ 619125 w 1895475"/>
              <a:gd name="connsiteY38" fmla="*/ 76339 h 473214"/>
              <a:gd name="connsiteX39" fmla="*/ 654050 w 1895475"/>
              <a:gd name="connsiteY39" fmla="*/ 73164 h 473214"/>
              <a:gd name="connsiteX40" fmla="*/ 666750 w 1895475"/>
              <a:gd name="connsiteY40" fmla="*/ 66814 h 473214"/>
              <a:gd name="connsiteX41" fmla="*/ 676275 w 1895475"/>
              <a:gd name="connsiteY41" fmla="*/ 63639 h 473214"/>
              <a:gd name="connsiteX42" fmla="*/ 695325 w 1895475"/>
              <a:gd name="connsiteY42" fmla="*/ 47764 h 473214"/>
              <a:gd name="connsiteX43" fmla="*/ 704850 w 1895475"/>
              <a:gd name="connsiteY43" fmla="*/ 38239 h 473214"/>
              <a:gd name="connsiteX44" fmla="*/ 717550 w 1895475"/>
              <a:gd name="connsiteY44" fmla="*/ 35064 h 473214"/>
              <a:gd name="connsiteX45" fmla="*/ 736600 w 1895475"/>
              <a:gd name="connsiteY45" fmla="*/ 28714 h 473214"/>
              <a:gd name="connsiteX46" fmla="*/ 749300 w 1895475"/>
              <a:gd name="connsiteY46" fmla="*/ 25539 h 473214"/>
              <a:gd name="connsiteX47" fmla="*/ 768350 w 1895475"/>
              <a:gd name="connsiteY47" fmla="*/ 19189 h 473214"/>
              <a:gd name="connsiteX48" fmla="*/ 790575 w 1895475"/>
              <a:gd name="connsiteY48" fmla="*/ 12839 h 473214"/>
              <a:gd name="connsiteX49" fmla="*/ 800100 w 1895475"/>
              <a:gd name="connsiteY49" fmla="*/ 3314 h 473214"/>
              <a:gd name="connsiteX50" fmla="*/ 835025 w 1895475"/>
              <a:gd name="connsiteY50" fmla="*/ 3314 h 473214"/>
              <a:gd name="connsiteX51" fmla="*/ 844550 w 1895475"/>
              <a:gd name="connsiteY51" fmla="*/ 9664 h 473214"/>
              <a:gd name="connsiteX52" fmla="*/ 854075 w 1895475"/>
              <a:gd name="connsiteY52" fmla="*/ 12839 h 473214"/>
              <a:gd name="connsiteX53" fmla="*/ 863600 w 1895475"/>
              <a:gd name="connsiteY53" fmla="*/ 22364 h 473214"/>
              <a:gd name="connsiteX54" fmla="*/ 882650 w 1895475"/>
              <a:gd name="connsiteY54" fmla="*/ 35064 h 473214"/>
              <a:gd name="connsiteX55" fmla="*/ 892175 w 1895475"/>
              <a:gd name="connsiteY55" fmla="*/ 41414 h 473214"/>
              <a:gd name="connsiteX56" fmla="*/ 904875 w 1895475"/>
              <a:gd name="connsiteY56" fmla="*/ 44589 h 473214"/>
              <a:gd name="connsiteX57" fmla="*/ 911225 w 1895475"/>
              <a:gd name="connsiteY57" fmla="*/ 54114 h 473214"/>
              <a:gd name="connsiteX58" fmla="*/ 933450 w 1895475"/>
              <a:gd name="connsiteY58" fmla="*/ 63639 h 473214"/>
              <a:gd name="connsiteX59" fmla="*/ 952500 w 1895475"/>
              <a:gd name="connsiteY59" fmla="*/ 79514 h 473214"/>
              <a:gd name="connsiteX60" fmla="*/ 962025 w 1895475"/>
              <a:gd name="connsiteY60" fmla="*/ 82689 h 473214"/>
              <a:gd name="connsiteX61" fmla="*/ 1031875 w 1895475"/>
              <a:gd name="connsiteY61" fmla="*/ 79514 h 473214"/>
              <a:gd name="connsiteX62" fmla="*/ 1041400 w 1895475"/>
              <a:gd name="connsiteY62" fmla="*/ 76339 h 473214"/>
              <a:gd name="connsiteX63" fmla="*/ 1127125 w 1895475"/>
              <a:gd name="connsiteY63" fmla="*/ 79514 h 473214"/>
              <a:gd name="connsiteX64" fmla="*/ 1158875 w 1895475"/>
              <a:gd name="connsiteY64" fmla="*/ 85864 h 473214"/>
              <a:gd name="connsiteX65" fmla="*/ 1184275 w 1895475"/>
              <a:gd name="connsiteY65" fmla="*/ 82689 h 473214"/>
              <a:gd name="connsiteX66" fmla="*/ 1247775 w 1895475"/>
              <a:gd name="connsiteY66" fmla="*/ 79514 h 473214"/>
              <a:gd name="connsiteX67" fmla="*/ 1257300 w 1895475"/>
              <a:gd name="connsiteY67" fmla="*/ 85864 h 473214"/>
              <a:gd name="connsiteX68" fmla="*/ 1276350 w 1895475"/>
              <a:gd name="connsiteY68" fmla="*/ 101739 h 473214"/>
              <a:gd name="connsiteX69" fmla="*/ 1304925 w 1895475"/>
              <a:gd name="connsiteY69" fmla="*/ 108089 h 473214"/>
              <a:gd name="connsiteX70" fmla="*/ 1317625 w 1895475"/>
              <a:gd name="connsiteY70" fmla="*/ 136664 h 473214"/>
              <a:gd name="connsiteX71" fmla="*/ 1327150 w 1895475"/>
              <a:gd name="connsiteY71" fmla="*/ 143014 h 473214"/>
              <a:gd name="connsiteX72" fmla="*/ 1336675 w 1895475"/>
              <a:gd name="connsiteY72" fmla="*/ 146189 h 473214"/>
              <a:gd name="connsiteX73" fmla="*/ 1362075 w 1895475"/>
              <a:gd name="connsiteY73" fmla="*/ 149364 h 473214"/>
              <a:gd name="connsiteX74" fmla="*/ 1374775 w 1895475"/>
              <a:gd name="connsiteY74" fmla="*/ 162064 h 473214"/>
              <a:gd name="connsiteX75" fmla="*/ 1384300 w 1895475"/>
              <a:gd name="connsiteY75" fmla="*/ 168414 h 473214"/>
              <a:gd name="connsiteX76" fmla="*/ 1393825 w 1895475"/>
              <a:gd name="connsiteY76" fmla="*/ 177939 h 473214"/>
              <a:gd name="connsiteX77" fmla="*/ 1422400 w 1895475"/>
              <a:gd name="connsiteY77" fmla="*/ 196989 h 473214"/>
              <a:gd name="connsiteX78" fmla="*/ 1431925 w 1895475"/>
              <a:gd name="connsiteY78" fmla="*/ 203339 h 473214"/>
              <a:gd name="connsiteX79" fmla="*/ 1454150 w 1895475"/>
              <a:gd name="connsiteY79" fmla="*/ 206514 h 473214"/>
              <a:gd name="connsiteX80" fmla="*/ 1470025 w 1895475"/>
              <a:gd name="connsiteY80" fmla="*/ 222389 h 473214"/>
              <a:gd name="connsiteX81" fmla="*/ 1479550 w 1895475"/>
              <a:gd name="connsiteY81" fmla="*/ 228739 h 473214"/>
              <a:gd name="connsiteX82" fmla="*/ 1489075 w 1895475"/>
              <a:gd name="connsiteY82" fmla="*/ 238264 h 473214"/>
              <a:gd name="connsiteX83" fmla="*/ 1492250 w 1895475"/>
              <a:gd name="connsiteY83" fmla="*/ 247789 h 473214"/>
              <a:gd name="connsiteX84" fmla="*/ 1504950 w 1895475"/>
              <a:gd name="connsiteY84" fmla="*/ 273189 h 473214"/>
              <a:gd name="connsiteX85" fmla="*/ 1536700 w 1895475"/>
              <a:gd name="connsiteY85" fmla="*/ 276364 h 473214"/>
              <a:gd name="connsiteX86" fmla="*/ 1565275 w 1895475"/>
              <a:gd name="connsiteY86" fmla="*/ 273189 h 473214"/>
              <a:gd name="connsiteX87" fmla="*/ 1574800 w 1895475"/>
              <a:gd name="connsiteY87" fmla="*/ 254139 h 473214"/>
              <a:gd name="connsiteX88" fmla="*/ 1577975 w 1895475"/>
              <a:gd name="connsiteY88" fmla="*/ 244614 h 473214"/>
              <a:gd name="connsiteX89" fmla="*/ 1597025 w 1895475"/>
              <a:gd name="connsiteY89" fmla="*/ 216039 h 473214"/>
              <a:gd name="connsiteX90" fmla="*/ 1603375 w 1895475"/>
              <a:gd name="connsiteY90" fmla="*/ 206514 h 473214"/>
              <a:gd name="connsiteX91" fmla="*/ 1609725 w 1895475"/>
              <a:gd name="connsiteY91" fmla="*/ 196989 h 473214"/>
              <a:gd name="connsiteX92" fmla="*/ 1616075 w 1895475"/>
              <a:gd name="connsiteY92" fmla="*/ 177939 h 473214"/>
              <a:gd name="connsiteX93" fmla="*/ 1635125 w 1895475"/>
              <a:gd name="connsiteY93" fmla="*/ 149364 h 473214"/>
              <a:gd name="connsiteX94" fmla="*/ 1641475 w 1895475"/>
              <a:gd name="connsiteY94" fmla="*/ 139839 h 473214"/>
              <a:gd name="connsiteX95" fmla="*/ 1666875 w 1895475"/>
              <a:gd name="connsiteY95" fmla="*/ 111264 h 473214"/>
              <a:gd name="connsiteX96" fmla="*/ 1685925 w 1895475"/>
              <a:gd name="connsiteY96" fmla="*/ 104914 h 473214"/>
              <a:gd name="connsiteX97" fmla="*/ 1711325 w 1895475"/>
              <a:gd name="connsiteY97" fmla="*/ 98564 h 473214"/>
              <a:gd name="connsiteX98" fmla="*/ 1720850 w 1895475"/>
              <a:gd name="connsiteY98" fmla="*/ 92214 h 473214"/>
              <a:gd name="connsiteX99" fmla="*/ 1730375 w 1895475"/>
              <a:gd name="connsiteY99" fmla="*/ 89039 h 473214"/>
              <a:gd name="connsiteX100" fmla="*/ 1749425 w 1895475"/>
              <a:gd name="connsiteY100" fmla="*/ 76339 h 473214"/>
              <a:gd name="connsiteX101" fmla="*/ 1758950 w 1895475"/>
              <a:gd name="connsiteY101" fmla="*/ 69989 h 473214"/>
              <a:gd name="connsiteX102" fmla="*/ 1778000 w 1895475"/>
              <a:gd name="connsiteY102" fmla="*/ 60464 h 473214"/>
              <a:gd name="connsiteX103" fmla="*/ 1797050 w 1895475"/>
              <a:gd name="connsiteY103" fmla="*/ 54114 h 473214"/>
              <a:gd name="connsiteX104" fmla="*/ 1806575 w 1895475"/>
              <a:gd name="connsiteY104" fmla="*/ 47764 h 473214"/>
              <a:gd name="connsiteX105" fmla="*/ 1816100 w 1895475"/>
              <a:gd name="connsiteY105" fmla="*/ 44589 h 473214"/>
              <a:gd name="connsiteX106" fmla="*/ 1844675 w 1895475"/>
              <a:gd name="connsiteY106" fmla="*/ 28714 h 473214"/>
              <a:gd name="connsiteX107" fmla="*/ 1895475 w 1895475"/>
              <a:gd name="connsiteY107" fmla="*/ 25539 h 47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895475" h="473214">
                <a:moveTo>
                  <a:pt x="0" y="466864"/>
                </a:moveTo>
                <a:cubicBezTo>
                  <a:pt x="5162" y="467896"/>
                  <a:pt x="30863" y="473214"/>
                  <a:pt x="34925" y="473214"/>
                </a:cubicBezTo>
                <a:cubicBezTo>
                  <a:pt x="57175" y="473214"/>
                  <a:pt x="79375" y="471097"/>
                  <a:pt x="101600" y="470039"/>
                </a:cubicBezTo>
                <a:cubicBezTo>
                  <a:pt x="106892" y="468981"/>
                  <a:pt x="112207" y="468035"/>
                  <a:pt x="117475" y="466864"/>
                </a:cubicBezTo>
                <a:cubicBezTo>
                  <a:pt x="121735" y="465917"/>
                  <a:pt x="125828" y="464067"/>
                  <a:pt x="130175" y="463689"/>
                </a:cubicBezTo>
                <a:cubicBezTo>
                  <a:pt x="150235" y="461945"/>
                  <a:pt x="170392" y="461572"/>
                  <a:pt x="190500" y="460514"/>
                </a:cubicBezTo>
                <a:cubicBezTo>
                  <a:pt x="193675" y="459456"/>
                  <a:pt x="196796" y="458220"/>
                  <a:pt x="200025" y="457339"/>
                </a:cubicBezTo>
                <a:cubicBezTo>
                  <a:pt x="208445" y="455043"/>
                  <a:pt x="217146" y="453749"/>
                  <a:pt x="225425" y="450989"/>
                </a:cubicBezTo>
                <a:cubicBezTo>
                  <a:pt x="228600" y="449931"/>
                  <a:pt x="231732" y="448733"/>
                  <a:pt x="234950" y="447814"/>
                </a:cubicBezTo>
                <a:cubicBezTo>
                  <a:pt x="242715" y="445595"/>
                  <a:pt x="261041" y="442062"/>
                  <a:pt x="266700" y="438289"/>
                </a:cubicBezTo>
                <a:cubicBezTo>
                  <a:pt x="293997" y="420091"/>
                  <a:pt x="259460" y="441909"/>
                  <a:pt x="285750" y="428764"/>
                </a:cubicBezTo>
                <a:cubicBezTo>
                  <a:pt x="310369" y="416454"/>
                  <a:pt x="280859" y="427219"/>
                  <a:pt x="304800" y="419239"/>
                </a:cubicBezTo>
                <a:cubicBezTo>
                  <a:pt x="309033" y="412889"/>
                  <a:pt x="312104" y="405585"/>
                  <a:pt x="317500" y="400189"/>
                </a:cubicBezTo>
                <a:lnTo>
                  <a:pt x="336550" y="381139"/>
                </a:lnTo>
                <a:cubicBezTo>
                  <a:pt x="339725" y="377964"/>
                  <a:pt x="344067" y="375630"/>
                  <a:pt x="346075" y="371614"/>
                </a:cubicBezTo>
                <a:lnTo>
                  <a:pt x="358775" y="346214"/>
                </a:lnTo>
                <a:cubicBezTo>
                  <a:pt x="360892" y="341981"/>
                  <a:pt x="361778" y="336861"/>
                  <a:pt x="365125" y="333514"/>
                </a:cubicBezTo>
                <a:lnTo>
                  <a:pt x="374650" y="323989"/>
                </a:lnTo>
                <a:cubicBezTo>
                  <a:pt x="383430" y="297649"/>
                  <a:pt x="368690" y="339083"/>
                  <a:pt x="390525" y="295414"/>
                </a:cubicBezTo>
                <a:cubicBezTo>
                  <a:pt x="392642" y="291181"/>
                  <a:pt x="394440" y="286773"/>
                  <a:pt x="396875" y="282714"/>
                </a:cubicBezTo>
                <a:cubicBezTo>
                  <a:pt x="400802" y="276170"/>
                  <a:pt x="407162" y="270904"/>
                  <a:pt x="409575" y="263664"/>
                </a:cubicBezTo>
                <a:lnTo>
                  <a:pt x="415925" y="244614"/>
                </a:lnTo>
                <a:cubicBezTo>
                  <a:pt x="416983" y="241439"/>
                  <a:pt x="417244" y="237874"/>
                  <a:pt x="419100" y="235089"/>
                </a:cubicBezTo>
                <a:cubicBezTo>
                  <a:pt x="437298" y="207792"/>
                  <a:pt x="415480" y="242329"/>
                  <a:pt x="428625" y="216039"/>
                </a:cubicBezTo>
                <a:cubicBezTo>
                  <a:pt x="430332" y="212626"/>
                  <a:pt x="433425" y="210001"/>
                  <a:pt x="434975" y="206514"/>
                </a:cubicBezTo>
                <a:cubicBezTo>
                  <a:pt x="437693" y="200397"/>
                  <a:pt x="437612" y="193033"/>
                  <a:pt x="441325" y="187464"/>
                </a:cubicBezTo>
                <a:cubicBezTo>
                  <a:pt x="443442" y="184289"/>
                  <a:pt x="445968" y="181352"/>
                  <a:pt x="447675" y="177939"/>
                </a:cubicBezTo>
                <a:cubicBezTo>
                  <a:pt x="449172" y="174946"/>
                  <a:pt x="449225" y="171340"/>
                  <a:pt x="450850" y="168414"/>
                </a:cubicBezTo>
                <a:cubicBezTo>
                  <a:pt x="454556" y="161743"/>
                  <a:pt x="459317" y="155714"/>
                  <a:pt x="463550" y="149364"/>
                </a:cubicBezTo>
                <a:cubicBezTo>
                  <a:pt x="465667" y="146189"/>
                  <a:pt x="468693" y="143459"/>
                  <a:pt x="469900" y="139839"/>
                </a:cubicBezTo>
                <a:cubicBezTo>
                  <a:pt x="475488" y="123074"/>
                  <a:pt x="471219" y="133099"/>
                  <a:pt x="485775" y="111264"/>
                </a:cubicBezTo>
                <a:cubicBezTo>
                  <a:pt x="487892" y="108089"/>
                  <a:pt x="488950" y="103856"/>
                  <a:pt x="492125" y="101739"/>
                </a:cubicBezTo>
                <a:lnTo>
                  <a:pt x="501650" y="95389"/>
                </a:lnTo>
                <a:cubicBezTo>
                  <a:pt x="506336" y="88361"/>
                  <a:pt x="510191" y="81228"/>
                  <a:pt x="517525" y="76339"/>
                </a:cubicBezTo>
                <a:cubicBezTo>
                  <a:pt x="520310" y="74483"/>
                  <a:pt x="524057" y="74661"/>
                  <a:pt x="527050" y="73164"/>
                </a:cubicBezTo>
                <a:cubicBezTo>
                  <a:pt x="530463" y="71457"/>
                  <a:pt x="533400" y="68931"/>
                  <a:pt x="536575" y="66814"/>
                </a:cubicBezTo>
                <a:cubicBezTo>
                  <a:pt x="552450" y="67872"/>
                  <a:pt x="568369" y="68406"/>
                  <a:pt x="584200" y="69989"/>
                </a:cubicBezTo>
                <a:cubicBezTo>
                  <a:pt x="589570" y="70526"/>
                  <a:pt x="594766" y="72199"/>
                  <a:pt x="600075" y="73164"/>
                </a:cubicBezTo>
                <a:cubicBezTo>
                  <a:pt x="606409" y="74316"/>
                  <a:pt x="612775" y="75281"/>
                  <a:pt x="619125" y="76339"/>
                </a:cubicBezTo>
                <a:cubicBezTo>
                  <a:pt x="630767" y="75281"/>
                  <a:pt x="642587" y="75457"/>
                  <a:pt x="654050" y="73164"/>
                </a:cubicBezTo>
                <a:cubicBezTo>
                  <a:pt x="658691" y="72236"/>
                  <a:pt x="662400" y="68678"/>
                  <a:pt x="666750" y="66814"/>
                </a:cubicBezTo>
                <a:cubicBezTo>
                  <a:pt x="669826" y="65496"/>
                  <a:pt x="673100" y="64697"/>
                  <a:pt x="676275" y="63639"/>
                </a:cubicBezTo>
                <a:cubicBezTo>
                  <a:pt x="704102" y="35812"/>
                  <a:pt x="668803" y="69866"/>
                  <a:pt x="695325" y="47764"/>
                </a:cubicBezTo>
                <a:cubicBezTo>
                  <a:pt x="698774" y="44889"/>
                  <a:pt x="700951" y="40467"/>
                  <a:pt x="704850" y="38239"/>
                </a:cubicBezTo>
                <a:cubicBezTo>
                  <a:pt x="708639" y="36074"/>
                  <a:pt x="713370" y="36318"/>
                  <a:pt x="717550" y="35064"/>
                </a:cubicBezTo>
                <a:cubicBezTo>
                  <a:pt x="723961" y="33141"/>
                  <a:pt x="730106" y="30337"/>
                  <a:pt x="736600" y="28714"/>
                </a:cubicBezTo>
                <a:cubicBezTo>
                  <a:pt x="740833" y="27656"/>
                  <a:pt x="745120" y="26793"/>
                  <a:pt x="749300" y="25539"/>
                </a:cubicBezTo>
                <a:cubicBezTo>
                  <a:pt x="755711" y="23616"/>
                  <a:pt x="761856" y="20812"/>
                  <a:pt x="768350" y="19189"/>
                </a:cubicBezTo>
                <a:cubicBezTo>
                  <a:pt x="784297" y="15202"/>
                  <a:pt x="776910" y="17394"/>
                  <a:pt x="790575" y="12839"/>
                </a:cubicBezTo>
                <a:cubicBezTo>
                  <a:pt x="793750" y="9664"/>
                  <a:pt x="796364" y="5805"/>
                  <a:pt x="800100" y="3314"/>
                </a:cubicBezTo>
                <a:cubicBezTo>
                  <a:pt x="810301" y="-3487"/>
                  <a:pt x="825218" y="2088"/>
                  <a:pt x="835025" y="3314"/>
                </a:cubicBezTo>
                <a:cubicBezTo>
                  <a:pt x="838200" y="5431"/>
                  <a:pt x="841137" y="7957"/>
                  <a:pt x="844550" y="9664"/>
                </a:cubicBezTo>
                <a:cubicBezTo>
                  <a:pt x="847543" y="11161"/>
                  <a:pt x="851290" y="10983"/>
                  <a:pt x="854075" y="12839"/>
                </a:cubicBezTo>
                <a:cubicBezTo>
                  <a:pt x="857811" y="15330"/>
                  <a:pt x="860056" y="19607"/>
                  <a:pt x="863600" y="22364"/>
                </a:cubicBezTo>
                <a:cubicBezTo>
                  <a:pt x="869624" y="27049"/>
                  <a:pt x="876300" y="30831"/>
                  <a:pt x="882650" y="35064"/>
                </a:cubicBezTo>
                <a:cubicBezTo>
                  <a:pt x="885825" y="37181"/>
                  <a:pt x="888473" y="40489"/>
                  <a:pt x="892175" y="41414"/>
                </a:cubicBezTo>
                <a:lnTo>
                  <a:pt x="904875" y="44589"/>
                </a:lnTo>
                <a:cubicBezTo>
                  <a:pt x="906992" y="47764"/>
                  <a:pt x="908294" y="51671"/>
                  <a:pt x="911225" y="54114"/>
                </a:cubicBezTo>
                <a:cubicBezTo>
                  <a:pt x="921135" y="62372"/>
                  <a:pt x="923524" y="58676"/>
                  <a:pt x="933450" y="63639"/>
                </a:cubicBezTo>
                <a:cubicBezTo>
                  <a:pt x="954225" y="74027"/>
                  <a:pt x="931434" y="65470"/>
                  <a:pt x="952500" y="79514"/>
                </a:cubicBezTo>
                <a:cubicBezTo>
                  <a:pt x="955285" y="81370"/>
                  <a:pt x="958850" y="81631"/>
                  <a:pt x="962025" y="82689"/>
                </a:cubicBezTo>
                <a:cubicBezTo>
                  <a:pt x="985308" y="81631"/>
                  <a:pt x="1008642" y="81373"/>
                  <a:pt x="1031875" y="79514"/>
                </a:cubicBezTo>
                <a:cubicBezTo>
                  <a:pt x="1035211" y="79247"/>
                  <a:pt x="1038053" y="76339"/>
                  <a:pt x="1041400" y="76339"/>
                </a:cubicBezTo>
                <a:cubicBezTo>
                  <a:pt x="1069995" y="76339"/>
                  <a:pt x="1098550" y="78456"/>
                  <a:pt x="1127125" y="79514"/>
                </a:cubicBezTo>
                <a:cubicBezTo>
                  <a:pt x="1135517" y="81612"/>
                  <a:pt x="1151090" y="85864"/>
                  <a:pt x="1158875" y="85864"/>
                </a:cubicBezTo>
                <a:cubicBezTo>
                  <a:pt x="1167408" y="85864"/>
                  <a:pt x="1175808" y="83747"/>
                  <a:pt x="1184275" y="82689"/>
                </a:cubicBezTo>
                <a:cubicBezTo>
                  <a:pt x="1217417" y="71642"/>
                  <a:pt x="1196649" y="75862"/>
                  <a:pt x="1247775" y="79514"/>
                </a:cubicBezTo>
                <a:cubicBezTo>
                  <a:pt x="1250950" y="81631"/>
                  <a:pt x="1254369" y="83421"/>
                  <a:pt x="1257300" y="85864"/>
                </a:cubicBezTo>
                <a:cubicBezTo>
                  <a:pt x="1267833" y="94641"/>
                  <a:pt x="1264526" y="95827"/>
                  <a:pt x="1276350" y="101739"/>
                </a:cubicBezTo>
                <a:cubicBezTo>
                  <a:pt x="1284166" y="105647"/>
                  <a:pt x="1297608" y="106870"/>
                  <a:pt x="1304925" y="108089"/>
                </a:cubicBezTo>
                <a:cubicBezTo>
                  <a:pt x="1308069" y="117520"/>
                  <a:pt x="1310078" y="129117"/>
                  <a:pt x="1317625" y="136664"/>
                </a:cubicBezTo>
                <a:cubicBezTo>
                  <a:pt x="1320323" y="139362"/>
                  <a:pt x="1323737" y="141307"/>
                  <a:pt x="1327150" y="143014"/>
                </a:cubicBezTo>
                <a:cubicBezTo>
                  <a:pt x="1330143" y="144511"/>
                  <a:pt x="1333382" y="145590"/>
                  <a:pt x="1336675" y="146189"/>
                </a:cubicBezTo>
                <a:cubicBezTo>
                  <a:pt x="1345070" y="147715"/>
                  <a:pt x="1353608" y="148306"/>
                  <a:pt x="1362075" y="149364"/>
                </a:cubicBezTo>
                <a:cubicBezTo>
                  <a:pt x="1382857" y="156291"/>
                  <a:pt x="1362460" y="146670"/>
                  <a:pt x="1374775" y="162064"/>
                </a:cubicBezTo>
                <a:cubicBezTo>
                  <a:pt x="1377159" y="165044"/>
                  <a:pt x="1381369" y="165971"/>
                  <a:pt x="1384300" y="168414"/>
                </a:cubicBezTo>
                <a:cubicBezTo>
                  <a:pt x="1387749" y="171289"/>
                  <a:pt x="1390281" y="175182"/>
                  <a:pt x="1393825" y="177939"/>
                </a:cubicBezTo>
                <a:lnTo>
                  <a:pt x="1422400" y="196989"/>
                </a:lnTo>
                <a:cubicBezTo>
                  <a:pt x="1425575" y="199106"/>
                  <a:pt x="1428147" y="202799"/>
                  <a:pt x="1431925" y="203339"/>
                </a:cubicBezTo>
                <a:lnTo>
                  <a:pt x="1454150" y="206514"/>
                </a:lnTo>
                <a:cubicBezTo>
                  <a:pt x="1485259" y="222069"/>
                  <a:pt x="1454453" y="202924"/>
                  <a:pt x="1470025" y="222389"/>
                </a:cubicBezTo>
                <a:cubicBezTo>
                  <a:pt x="1472409" y="225369"/>
                  <a:pt x="1476619" y="226296"/>
                  <a:pt x="1479550" y="228739"/>
                </a:cubicBezTo>
                <a:cubicBezTo>
                  <a:pt x="1482999" y="231614"/>
                  <a:pt x="1485900" y="235089"/>
                  <a:pt x="1489075" y="238264"/>
                </a:cubicBezTo>
                <a:cubicBezTo>
                  <a:pt x="1490133" y="241439"/>
                  <a:pt x="1491524" y="244522"/>
                  <a:pt x="1492250" y="247789"/>
                </a:cubicBezTo>
                <a:cubicBezTo>
                  <a:pt x="1494825" y="259376"/>
                  <a:pt x="1490796" y="269923"/>
                  <a:pt x="1504950" y="273189"/>
                </a:cubicBezTo>
                <a:cubicBezTo>
                  <a:pt x="1515314" y="275581"/>
                  <a:pt x="1526117" y="275306"/>
                  <a:pt x="1536700" y="276364"/>
                </a:cubicBezTo>
                <a:cubicBezTo>
                  <a:pt x="1560010" y="284134"/>
                  <a:pt x="1551017" y="287447"/>
                  <a:pt x="1565275" y="273189"/>
                </a:cubicBezTo>
                <a:cubicBezTo>
                  <a:pt x="1573255" y="249248"/>
                  <a:pt x="1562490" y="278758"/>
                  <a:pt x="1574800" y="254139"/>
                </a:cubicBezTo>
                <a:cubicBezTo>
                  <a:pt x="1576297" y="251146"/>
                  <a:pt x="1576350" y="247540"/>
                  <a:pt x="1577975" y="244614"/>
                </a:cubicBezTo>
                <a:lnTo>
                  <a:pt x="1597025" y="216039"/>
                </a:lnTo>
                <a:lnTo>
                  <a:pt x="1603375" y="206514"/>
                </a:lnTo>
                <a:cubicBezTo>
                  <a:pt x="1605492" y="203339"/>
                  <a:pt x="1608518" y="200609"/>
                  <a:pt x="1609725" y="196989"/>
                </a:cubicBezTo>
                <a:cubicBezTo>
                  <a:pt x="1611842" y="190639"/>
                  <a:pt x="1612362" y="183508"/>
                  <a:pt x="1616075" y="177939"/>
                </a:cubicBezTo>
                <a:lnTo>
                  <a:pt x="1635125" y="149364"/>
                </a:lnTo>
                <a:lnTo>
                  <a:pt x="1641475" y="139839"/>
                </a:lnTo>
                <a:cubicBezTo>
                  <a:pt x="1647526" y="130763"/>
                  <a:pt x="1657554" y="114371"/>
                  <a:pt x="1666875" y="111264"/>
                </a:cubicBezTo>
                <a:cubicBezTo>
                  <a:pt x="1673225" y="109147"/>
                  <a:pt x="1679361" y="106227"/>
                  <a:pt x="1685925" y="104914"/>
                </a:cubicBezTo>
                <a:cubicBezTo>
                  <a:pt x="1691963" y="103706"/>
                  <a:pt x="1704816" y="101818"/>
                  <a:pt x="1711325" y="98564"/>
                </a:cubicBezTo>
                <a:cubicBezTo>
                  <a:pt x="1714738" y="96857"/>
                  <a:pt x="1717437" y="93921"/>
                  <a:pt x="1720850" y="92214"/>
                </a:cubicBezTo>
                <a:cubicBezTo>
                  <a:pt x="1723843" y="90717"/>
                  <a:pt x="1727449" y="90664"/>
                  <a:pt x="1730375" y="89039"/>
                </a:cubicBezTo>
                <a:cubicBezTo>
                  <a:pt x="1737046" y="85333"/>
                  <a:pt x="1743075" y="80572"/>
                  <a:pt x="1749425" y="76339"/>
                </a:cubicBezTo>
                <a:cubicBezTo>
                  <a:pt x="1752600" y="74222"/>
                  <a:pt x="1755330" y="71196"/>
                  <a:pt x="1758950" y="69989"/>
                </a:cubicBezTo>
                <a:cubicBezTo>
                  <a:pt x="1793688" y="58410"/>
                  <a:pt x="1741071" y="76877"/>
                  <a:pt x="1778000" y="60464"/>
                </a:cubicBezTo>
                <a:cubicBezTo>
                  <a:pt x="1784117" y="57746"/>
                  <a:pt x="1791481" y="57827"/>
                  <a:pt x="1797050" y="54114"/>
                </a:cubicBezTo>
                <a:cubicBezTo>
                  <a:pt x="1800225" y="51997"/>
                  <a:pt x="1803162" y="49471"/>
                  <a:pt x="1806575" y="47764"/>
                </a:cubicBezTo>
                <a:cubicBezTo>
                  <a:pt x="1809568" y="46267"/>
                  <a:pt x="1813174" y="46214"/>
                  <a:pt x="1816100" y="44589"/>
                </a:cubicBezTo>
                <a:cubicBezTo>
                  <a:pt x="1823959" y="40223"/>
                  <a:pt x="1834039" y="29834"/>
                  <a:pt x="1844675" y="28714"/>
                </a:cubicBezTo>
                <a:cubicBezTo>
                  <a:pt x="1861548" y="26938"/>
                  <a:pt x="1895475" y="25539"/>
                  <a:pt x="1895475" y="2553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C72C77-1375-4FCB-A317-C335F64E3414}"/>
              </a:ext>
            </a:extLst>
          </p:cNvPr>
          <p:cNvSpPr/>
          <p:nvPr/>
        </p:nvSpPr>
        <p:spPr>
          <a:xfrm>
            <a:off x="1092586" y="6014611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6B8931-8168-4DB8-AE26-D47BF7EBAC05}"/>
              </a:ext>
            </a:extLst>
          </p:cNvPr>
          <p:cNvSpPr/>
          <p:nvPr/>
        </p:nvSpPr>
        <p:spPr>
          <a:xfrm>
            <a:off x="1409629" y="6065748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E48266-35BA-4BF7-9706-72B1D83B3AA1}"/>
              </a:ext>
            </a:extLst>
          </p:cNvPr>
          <p:cNvSpPr/>
          <p:nvPr/>
        </p:nvSpPr>
        <p:spPr>
          <a:xfrm>
            <a:off x="2900808" y="5575216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E0C902A-7691-4C48-A7E3-993A13455517}"/>
              </a:ext>
            </a:extLst>
          </p:cNvPr>
          <p:cNvSpPr/>
          <p:nvPr/>
        </p:nvSpPr>
        <p:spPr>
          <a:xfrm>
            <a:off x="2173721" y="5514660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2DFA766-F760-4947-B3D2-A14B50BC4FA7}"/>
              </a:ext>
            </a:extLst>
          </p:cNvPr>
          <p:cNvSpPr/>
          <p:nvPr/>
        </p:nvSpPr>
        <p:spPr>
          <a:xfrm>
            <a:off x="2317731" y="5723155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4D19BD8-7310-4635-8571-E407E2A89528}"/>
              </a:ext>
            </a:extLst>
          </p:cNvPr>
          <p:cNvSpPr/>
          <p:nvPr/>
        </p:nvSpPr>
        <p:spPr>
          <a:xfrm>
            <a:off x="2760137" y="5791315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3C80D81-A534-4D60-ACD5-00AB472FB850}"/>
              </a:ext>
            </a:extLst>
          </p:cNvPr>
          <p:cNvSpPr/>
          <p:nvPr/>
        </p:nvSpPr>
        <p:spPr>
          <a:xfrm>
            <a:off x="1617855" y="5690997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882BA3-F3DE-4C64-AF3A-C96D49852313}"/>
              </a:ext>
            </a:extLst>
          </p:cNvPr>
          <p:cNvSpPr/>
          <p:nvPr/>
        </p:nvSpPr>
        <p:spPr>
          <a:xfrm>
            <a:off x="1728589" y="5553504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EFEDB2-D900-4B69-8EBB-DDC88A4983CC}"/>
              </a:ext>
            </a:extLst>
          </p:cNvPr>
          <p:cNvSpPr/>
          <p:nvPr/>
        </p:nvSpPr>
        <p:spPr>
          <a:xfrm>
            <a:off x="2636716" y="5899532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4ED618-FF2D-4979-9017-70241BC200B8}"/>
              </a:ext>
            </a:extLst>
          </p:cNvPr>
          <p:cNvSpPr/>
          <p:nvPr/>
        </p:nvSpPr>
        <p:spPr>
          <a:xfrm>
            <a:off x="1205432" y="6235894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1439F40E-2802-41DF-8D5D-63FBCC3BC440}"/>
              </a:ext>
            </a:extLst>
          </p:cNvPr>
          <p:cNvSpPr/>
          <p:nvPr/>
        </p:nvSpPr>
        <p:spPr>
          <a:xfrm>
            <a:off x="1114056" y="5542015"/>
            <a:ext cx="1821655" cy="727276"/>
          </a:xfrm>
          <a:custGeom>
            <a:avLst/>
            <a:gdLst>
              <a:gd name="connsiteX0" fmla="*/ 0 w 1614487"/>
              <a:gd name="connsiteY0" fmla="*/ 508400 h 703908"/>
              <a:gd name="connsiteX1" fmla="*/ 114300 w 1614487"/>
              <a:gd name="connsiteY1" fmla="*/ 703663 h 703908"/>
              <a:gd name="connsiteX2" fmla="*/ 295275 w 1614487"/>
              <a:gd name="connsiteY2" fmla="*/ 551263 h 703908"/>
              <a:gd name="connsiteX3" fmla="*/ 438150 w 1614487"/>
              <a:gd name="connsiteY3" fmla="*/ 651275 h 703908"/>
              <a:gd name="connsiteX4" fmla="*/ 714375 w 1614487"/>
              <a:gd name="connsiteY4" fmla="*/ 41675 h 703908"/>
              <a:gd name="connsiteX5" fmla="*/ 857250 w 1614487"/>
              <a:gd name="connsiteY5" fmla="*/ 89300 h 703908"/>
              <a:gd name="connsiteX6" fmla="*/ 1033462 w 1614487"/>
              <a:gd name="connsiteY6" fmla="*/ 375050 h 703908"/>
              <a:gd name="connsiteX7" fmla="*/ 1133475 w 1614487"/>
              <a:gd name="connsiteY7" fmla="*/ 303613 h 703908"/>
              <a:gd name="connsiteX8" fmla="*/ 1304925 w 1614487"/>
              <a:gd name="connsiteY8" fmla="*/ 651275 h 703908"/>
              <a:gd name="connsiteX9" fmla="*/ 1614487 w 1614487"/>
              <a:gd name="connsiteY9" fmla="*/ 160738 h 703908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33475 w 1614487"/>
              <a:gd name="connsiteY7" fmla="*/ 301424 h 701719"/>
              <a:gd name="connsiteX8" fmla="*/ 1304925 w 1614487"/>
              <a:gd name="connsiteY8" fmla="*/ 649086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04925 w 1614487"/>
              <a:gd name="connsiteY8" fmla="*/ 649086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46233 w 1614487"/>
              <a:gd name="connsiteY8" fmla="*/ 578271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46233 w 1614487"/>
              <a:gd name="connsiteY8" fmla="*/ 578271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46233 w 1614487"/>
              <a:gd name="connsiteY8" fmla="*/ 578271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79673 w 1614487"/>
              <a:gd name="connsiteY8" fmla="*/ 590074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79673 w 1614487"/>
              <a:gd name="connsiteY8" fmla="*/ 590074 h 701719"/>
              <a:gd name="connsiteX9" fmla="*/ 1614487 w 1614487"/>
              <a:gd name="connsiteY9" fmla="*/ 158549 h 701719"/>
              <a:gd name="connsiteX0" fmla="*/ 0 w 1614487"/>
              <a:gd name="connsiteY0" fmla="*/ 421453 h 616961"/>
              <a:gd name="connsiteX1" fmla="*/ 114300 w 1614487"/>
              <a:gd name="connsiteY1" fmla="*/ 616716 h 616961"/>
              <a:gd name="connsiteX2" fmla="*/ 295275 w 1614487"/>
              <a:gd name="connsiteY2" fmla="*/ 464316 h 616961"/>
              <a:gd name="connsiteX3" fmla="*/ 438150 w 1614487"/>
              <a:gd name="connsiteY3" fmla="*/ 564328 h 616961"/>
              <a:gd name="connsiteX4" fmla="*/ 627824 w 1614487"/>
              <a:gd name="connsiteY4" fmla="*/ 135699 h 616961"/>
              <a:gd name="connsiteX5" fmla="*/ 857250 w 1614487"/>
              <a:gd name="connsiteY5" fmla="*/ 2353 h 616961"/>
              <a:gd name="connsiteX6" fmla="*/ 986252 w 1614487"/>
              <a:gd name="connsiteY6" fmla="*/ 223189 h 616961"/>
              <a:gd name="connsiteX7" fmla="*/ 1168883 w 1614487"/>
              <a:gd name="connsiteY7" fmla="*/ 299283 h 616961"/>
              <a:gd name="connsiteX8" fmla="*/ 1379673 w 1614487"/>
              <a:gd name="connsiteY8" fmla="*/ 505316 h 616961"/>
              <a:gd name="connsiteX9" fmla="*/ 1614487 w 1614487"/>
              <a:gd name="connsiteY9" fmla="*/ 73791 h 616961"/>
              <a:gd name="connsiteX0" fmla="*/ 0 w 1614487"/>
              <a:gd name="connsiteY0" fmla="*/ 439656 h 635164"/>
              <a:gd name="connsiteX1" fmla="*/ 114300 w 1614487"/>
              <a:gd name="connsiteY1" fmla="*/ 634919 h 635164"/>
              <a:gd name="connsiteX2" fmla="*/ 295275 w 1614487"/>
              <a:gd name="connsiteY2" fmla="*/ 482519 h 635164"/>
              <a:gd name="connsiteX3" fmla="*/ 438150 w 1614487"/>
              <a:gd name="connsiteY3" fmla="*/ 582531 h 635164"/>
              <a:gd name="connsiteX4" fmla="*/ 572746 w 1614487"/>
              <a:gd name="connsiteY4" fmla="*/ 73252 h 635164"/>
              <a:gd name="connsiteX5" fmla="*/ 857250 w 1614487"/>
              <a:gd name="connsiteY5" fmla="*/ 20556 h 635164"/>
              <a:gd name="connsiteX6" fmla="*/ 986252 w 1614487"/>
              <a:gd name="connsiteY6" fmla="*/ 241392 h 635164"/>
              <a:gd name="connsiteX7" fmla="*/ 1168883 w 1614487"/>
              <a:gd name="connsiteY7" fmla="*/ 317486 h 635164"/>
              <a:gd name="connsiteX8" fmla="*/ 1379673 w 1614487"/>
              <a:gd name="connsiteY8" fmla="*/ 523519 h 635164"/>
              <a:gd name="connsiteX9" fmla="*/ 1614487 w 1614487"/>
              <a:gd name="connsiteY9" fmla="*/ 91994 h 635164"/>
              <a:gd name="connsiteX0" fmla="*/ 0 w 1614487"/>
              <a:gd name="connsiteY0" fmla="*/ 432219 h 627727"/>
              <a:gd name="connsiteX1" fmla="*/ 114300 w 1614487"/>
              <a:gd name="connsiteY1" fmla="*/ 627482 h 627727"/>
              <a:gd name="connsiteX2" fmla="*/ 295275 w 1614487"/>
              <a:gd name="connsiteY2" fmla="*/ 475082 h 627727"/>
              <a:gd name="connsiteX3" fmla="*/ 438150 w 1614487"/>
              <a:gd name="connsiteY3" fmla="*/ 575094 h 627727"/>
              <a:gd name="connsiteX4" fmla="*/ 572746 w 1614487"/>
              <a:gd name="connsiteY4" fmla="*/ 65815 h 627727"/>
              <a:gd name="connsiteX5" fmla="*/ 857250 w 1614487"/>
              <a:gd name="connsiteY5" fmla="*/ 13119 h 627727"/>
              <a:gd name="connsiteX6" fmla="*/ 986252 w 1614487"/>
              <a:gd name="connsiteY6" fmla="*/ 233955 h 627727"/>
              <a:gd name="connsiteX7" fmla="*/ 1168883 w 1614487"/>
              <a:gd name="connsiteY7" fmla="*/ 310049 h 627727"/>
              <a:gd name="connsiteX8" fmla="*/ 1379673 w 1614487"/>
              <a:gd name="connsiteY8" fmla="*/ 516082 h 627727"/>
              <a:gd name="connsiteX9" fmla="*/ 1614487 w 1614487"/>
              <a:gd name="connsiteY9" fmla="*/ 84557 h 627727"/>
              <a:gd name="connsiteX0" fmla="*/ 0 w 1614487"/>
              <a:gd name="connsiteY0" fmla="*/ 422985 h 618493"/>
              <a:gd name="connsiteX1" fmla="*/ 114300 w 1614487"/>
              <a:gd name="connsiteY1" fmla="*/ 618248 h 618493"/>
              <a:gd name="connsiteX2" fmla="*/ 295275 w 1614487"/>
              <a:gd name="connsiteY2" fmla="*/ 465848 h 618493"/>
              <a:gd name="connsiteX3" fmla="*/ 438150 w 1614487"/>
              <a:gd name="connsiteY3" fmla="*/ 565860 h 618493"/>
              <a:gd name="connsiteX4" fmla="*/ 572746 w 1614487"/>
              <a:gd name="connsiteY4" fmla="*/ 56581 h 618493"/>
              <a:gd name="connsiteX5" fmla="*/ 959538 w 1614487"/>
              <a:gd name="connsiteY5" fmla="*/ 31423 h 618493"/>
              <a:gd name="connsiteX6" fmla="*/ 986252 w 1614487"/>
              <a:gd name="connsiteY6" fmla="*/ 224721 h 618493"/>
              <a:gd name="connsiteX7" fmla="*/ 1168883 w 1614487"/>
              <a:gd name="connsiteY7" fmla="*/ 300815 h 618493"/>
              <a:gd name="connsiteX8" fmla="*/ 1379673 w 1614487"/>
              <a:gd name="connsiteY8" fmla="*/ 506848 h 618493"/>
              <a:gd name="connsiteX9" fmla="*/ 1614487 w 1614487"/>
              <a:gd name="connsiteY9" fmla="*/ 75323 h 618493"/>
              <a:gd name="connsiteX0" fmla="*/ 0 w 1614487"/>
              <a:gd name="connsiteY0" fmla="*/ 420907 h 616415"/>
              <a:gd name="connsiteX1" fmla="*/ 114300 w 1614487"/>
              <a:gd name="connsiteY1" fmla="*/ 616170 h 616415"/>
              <a:gd name="connsiteX2" fmla="*/ 295275 w 1614487"/>
              <a:gd name="connsiteY2" fmla="*/ 463770 h 616415"/>
              <a:gd name="connsiteX3" fmla="*/ 438150 w 1614487"/>
              <a:gd name="connsiteY3" fmla="*/ 563782 h 616415"/>
              <a:gd name="connsiteX4" fmla="*/ 572746 w 1614487"/>
              <a:gd name="connsiteY4" fmla="*/ 54503 h 616415"/>
              <a:gd name="connsiteX5" fmla="*/ 959538 w 1614487"/>
              <a:gd name="connsiteY5" fmla="*/ 29345 h 616415"/>
              <a:gd name="connsiteX6" fmla="*/ 986252 w 1614487"/>
              <a:gd name="connsiteY6" fmla="*/ 222643 h 616415"/>
              <a:gd name="connsiteX7" fmla="*/ 1168883 w 1614487"/>
              <a:gd name="connsiteY7" fmla="*/ 298737 h 616415"/>
              <a:gd name="connsiteX8" fmla="*/ 1379673 w 1614487"/>
              <a:gd name="connsiteY8" fmla="*/ 504770 h 616415"/>
              <a:gd name="connsiteX9" fmla="*/ 1614487 w 1614487"/>
              <a:gd name="connsiteY9" fmla="*/ 73245 h 616415"/>
              <a:gd name="connsiteX0" fmla="*/ 0 w 1614487"/>
              <a:gd name="connsiteY0" fmla="*/ 422984 h 618492"/>
              <a:gd name="connsiteX1" fmla="*/ 114300 w 1614487"/>
              <a:gd name="connsiteY1" fmla="*/ 618247 h 618492"/>
              <a:gd name="connsiteX2" fmla="*/ 295275 w 1614487"/>
              <a:gd name="connsiteY2" fmla="*/ 465847 h 618492"/>
              <a:gd name="connsiteX3" fmla="*/ 438150 w 1614487"/>
              <a:gd name="connsiteY3" fmla="*/ 565859 h 618492"/>
              <a:gd name="connsiteX4" fmla="*/ 572746 w 1614487"/>
              <a:gd name="connsiteY4" fmla="*/ 56580 h 618492"/>
              <a:gd name="connsiteX5" fmla="*/ 959538 w 1614487"/>
              <a:gd name="connsiteY5" fmla="*/ 31422 h 618492"/>
              <a:gd name="connsiteX6" fmla="*/ 1025594 w 1614487"/>
              <a:gd name="connsiteY6" fmla="*/ 224720 h 618492"/>
              <a:gd name="connsiteX7" fmla="*/ 1168883 w 1614487"/>
              <a:gd name="connsiteY7" fmla="*/ 300814 h 618492"/>
              <a:gd name="connsiteX8" fmla="*/ 1379673 w 1614487"/>
              <a:gd name="connsiteY8" fmla="*/ 506847 h 618492"/>
              <a:gd name="connsiteX9" fmla="*/ 1614487 w 1614487"/>
              <a:gd name="connsiteY9" fmla="*/ 75322 h 618492"/>
              <a:gd name="connsiteX0" fmla="*/ 0 w 1614487"/>
              <a:gd name="connsiteY0" fmla="*/ 421938 h 617446"/>
              <a:gd name="connsiteX1" fmla="*/ 114300 w 1614487"/>
              <a:gd name="connsiteY1" fmla="*/ 617201 h 617446"/>
              <a:gd name="connsiteX2" fmla="*/ 295275 w 1614487"/>
              <a:gd name="connsiteY2" fmla="*/ 464801 h 617446"/>
              <a:gd name="connsiteX3" fmla="*/ 438150 w 1614487"/>
              <a:gd name="connsiteY3" fmla="*/ 564813 h 617446"/>
              <a:gd name="connsiteX4" fmla="*/ 572746 w 1614487"/>
              <a:gd name="connsiteY4" fmla="*/ 55534 h 617446"/>
              <a:gd name="connsiteX5" fmla="*/ 959538 w 1614487"/>
              <a:gd name="connsiteY5" fmla="*/ 30376 h 617446"/>
              <a:gd name="connsiteX6" fmla="*/ 1076737 w 1614487"/>
              <a:gd name="connsiteY6" fmla="*/ 205971 h 617446"/>
              <a:gd name="connsiteX7" fmla="*/ 1168883 w 1614487"/>
              <a:gd name="connsiteY7" fmla="*/ 299768 h 617446"/>
              <a:gd name="connsiteX8" fmla="*/ 1379673 w 1614487"/>
              <a:gd name="connsiteY8" fmla="*/ 505801 h 617446"/>
              <a:gd name="connsiteX9" fmla="*/ 1614487 w 1614487"/>
              <a:gd name="connsiteY9" fmla="*/ 74276 h 617446"/>
              <a:gd name="connsiteX0" fmla="*/ 0 w 1614487"/>
              <a:gd name="connsiteY0" fmla="*/ 422634 h 618142"/>
              <a:gd name="connsiteX1" fmla="*/ 114300 w 1614487"/>
              <a:gd name="connsiteY1" fmla="*/ 617897 h 618142"/>
              <a:gd name="connsiteX2" fmla="*/ 295275 w 1614487"/>
              <a:gd name="connsiteY2" fmla="*/ 465497 h 618142"/>
              <a:gd name="connsiteX3" fmla="*/ 438150 w 1614487"/>
              <a:gd name="connsiteY3" fmla="*/ 565509 h 618142"/>
              <a:gd name="connsiteX4" fmla="*/ 572746 w 1614487"/>
              <a:gd name="connsiteY4" fmla="*/ 56230 h 618142"/>
              <a:gd name="connsiteX5" fmla="*/ 959538 w 1614487"/>
              <a:gd name="connsiteY5" fmla="*/ 31072 h 618142"/>
              <a:gd name="connsiteX6" fmla="*/ 1055100 w 1614487"/>
              <a:gd name="connsiteY6" fmla="*/ 218469 h 618142"/>
              <a:gd name="connsiteX7" fmla="*/ 1168883 w 1614487"/>
              <a:gd name="connsiteY7" fmla="*/ 300464 h 618142"/>
              <a:gd name="connsiteX8" fmla="*/ 1379673 w 1614487"/>
              <a:gd name="connsiteY8" fmla="*/ 506497 h 618142"/>
              <a:gd name="connsiteX9" fmla="*/ 1614487 w 1614487"/>
              <a:gd name="connsiteY9" fmla="*/ 74972 h 618142"/>
              <a:gd name="connsiteX0" fmla="*/ 0 w 1614487"/>
              <a:gd name="connsiteY0" fmla="*/ 422634 h 618142"/>
              <a:gd name="connsiteX1" fmla="*/ 114300 w 1614487"/>
              <a:gd name="connsiteY1" fmla="*/ 617897 h 618142"/>
              <a:gd name="connsiteX2" fmla="*/ 295275 w 1614487"/>
              <a:gd name="connsiteY2" fmla="*/ 465497 h 618142"/>
              <a:gd name="connsiteX3" fmla="*/ 438150 w 1614487"/>
              <a:gd name="connsiteY3" fmla="*/ 565509 h 618142"/>
              <a:gd name="connsiteX4" fmla="*/ 572746 w 1614487"/>
              <a:gd name="connsiteY4" fmla="*/ 56230 h 618142"/>
              <a:gd name="connsiteX5" fmla="*/ 959538 w 1614487"/>
              <a:gd name="connsiteY5" fmla="*/ 31072 h 618142"/>
              <a:gd name="connsiteX6" fmla="*/ 1025595 w 1614487"/>
              <a:gd name="connsiteY6" fmla="*/ 218469 h 618142"/>
              <a:gd name="connsiteX7" fmla="*/ 1168883 w 1614487"/>
              <a:gd name="connsiteY7" fmla="*/ 300464 h 618142"/>
              <a:gd name="connsiteX8" fmla="*/ 1379673 w 1614487"/>
              <a:gd name="connsiteY8" fmla="*/ 506497 h 618142"/>
              <a:gd name="connsiteX9" fmla="*/ 1614487 w 1614487"/>
              <a:gd name="connsiteY9" fmla="*/ 74972 h 618142"/>
              <a:gd name="connsiteX0" fmla="*/ 0 w 1614487"/>
              <a:gd name="connsiteY0" fmla="*/ 422634 h 618142"/>
              <a:gd name="connsiteX1" fmla="*/ 114300 w 1614487"/>
              <a:gd name="connsiteY1" fmla="*/ 617897 h 618142"/>
              <a:gd name="connsiteX2" fmla="*/ 295275 w 1614487"/>
              <a:gd name="connsiteY2" fmla="*/ 465497 h 618142"/>
              <a:gd name="connsiteX3" fmla="*/ 438150 w 1614487"/>
              <a:gd name="connsiteY3" fmla="*/ 565509 h 618142"/>
              <a:gd name="connsiteX4" fmla="*/ 572746 w 1614487"/>
              <a:gd name="connsiteY4" fmla="*/ 56230 h 618142"/>
              <a:gd name="connsiteX5" fmla="*/ 959538 w 1614487"/>
              <a:gd name="connsiteY5" fmla="*/ 31072 h 618142"/>
              <a:gd name="connsiteX6" fmla="*/ 1025595 w 1614487"/>
              <a:gd name="connsiteY6" fmla="*/ 218469 h 618142"/>
              <a:gd name="connsiteX7" fmla="*/ 1172817 w 1614487"/>
              <a:gd name="connsiteY7" fmla="*/ 280793 h 618142"/>
              <a:gd name="connsiteX8" fmla="*/ 1379673 w 1614487"/>
              <a:gd name="connsiteY8" fmla="*/ 506497 h 618142"/>
              <a:gd name="connsiteX9" fmla="*/ 1614487 w 1614487"/>
              <a:gd name="connsiteY9" fmla="*/ 74972 h 618142"/>
              <a:gd name="connsiteX0" fmla="*/ 0 w 1614487"/>
              <a:gd name="connsiteY0" fmla="*/ 407315 h 602920"/>
              <a:gd name="connsiteX1" fmla="*/ 114300 w 1614487"/>
              <a:gd name="connsiteY1" fmla="*/ 602578 h 602920"/>
              <a:gd name="connsiteX2" fmla="*/ 295275 w 1614487"/>
              <a:gd name="connsiteY2" fmla="*/ 450178 h 602920"/>
              <a:gd name="connsiteX3" fmla="*/ 406677 w 1614487"/>
              <a:gd name="connsiteY3" fmla="*/ 284635 h 602920"/>
              <a:gd name="connsiteX4" fmla="*/ 572746 w 1614487"/>
              <a:gd name="connsiteY4" fmla="*/ 40911 h 602920"/>
              <a:gd name="connsiteX5" fmla="*/ 959538 w 1614487"/>
              <a:gd name="connsiteY5" fmla="*/ 15753 h 602920"/>
              <a:gd name="connsiteX6" fmla="*/ 1025595 w 1614487"/>
              <a:gd name="connsiteY6" fmla="*/ 203150 h 602920"/>
              <a:gd name="connsiteX7" fmla="*/ 1172817 w 1614487"/>
              <a:gd name="connsiteY7" fmla="*/ 265474 h 602920"/>
              <a:gd name="connsiteX8" fmla="*/ 1379673 w 1614487"/>
              <a:gd name="connsiteY8" fmla="*/ 491178 h 602920"/>
              <a:gd name="connsiteX9" fmla="*/ 1614487 w 1614487"/>
              <a:gd name="connsiteY9" fmla="*/ 59653 h 602920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172817 w 1614487"/>
              <a:gd name="connsiteY7" fmla="*/ 263333 h 600779"/>
              <a:gd name="connsiteX8" fmla="*/ 1379673 w 1614487"/>
              <a:gd name="connsiteY8" fmla="*/ 489037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379673 w 1614487"/>
              <a:gd name="connsiteY8" fmla="*/ 489037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417047 w 1614487"/>
              <a:gd name="connsiteY8" fmla="*/ 296263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417047 w 1614487"/>
              <a:gd name="connsiteY8" fmla="*/ 296263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417047 w 1614487"/>
              <a:gd name="connsiteY8" fmla="*/ 296263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417047 w 1614487"/>
              <a:gd name="connsiteY8" fmla="*/ 296263 h 600779"/>
              <a:gd name="connsiteX9" fmla="*/ 1614487 w 1614487"/>
              <a:gd name="connsiteY9" fmla="*/ 57512 h 60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4487" h="600779">
                <a:moveTo>
                  <a:pt x="0" y="405174"/>
                </a:moveTo>
                <a:cubicBezTo>
                  <a:pt x="32544" y="499233"/>
                  <a:pt x="65088" y="593293"/>
                  <a:pt x="114300" y="600437"/>
                </a:cubicBezTo>
                <a:cubicBezTo>
                  <a:pt x="163512" y="607581"/>
                  <a:pt x="246546" y="501028"/>
                  <a:pt x="295275" y="448037"/>
                </a:cubicBezTo>
                <a:cubicBezTo>
                  <a:pt x="344005" y="395047"/>
                  <a:pt x="360432" y="350705"/>
                  <a:pt x="406677" y="282494"/>
                </a:cubicBezTo>
                <a:cubicBezTo>
                  <a:pt x="452922" y="214283"/>
                  <a:pt x="480603" y="83584"/>
                  <a:pt x="572746" y="38770"/>
                </a:cubicBezTo>
                <a:cubicBezTo>
                  <a:pt x="664890" y="-6044"/>
                  <a:pt x="871933" y="-8510"/>
                  <a:pt x="959538" y="13612"/>
                </a:cubicBezTo>
                <a:cubicBezTo>
                  <a:pt x="1047143" y="35734"/>
                  <a:pt x="1050045" y="111523"/>
                  <a:pt x="1098377" y="171502"/>
                </a:cubicBezTo>
                <a:cubicBezTo>
                  <a:pt x="1146709" y="231481"/>
                  <a:pt x="1196421" y="352695"/>
                  <a:pt x="1249533" y="373489"/>
                </a:cubicBezTo>
                <a:cubicBezTo>
                  <a:pt x="1302645" y="394283"/>
                  <a:pt x="1313274" y="377121"/>
                  <a:pt x="1417047" y="296263"/>
                </a:cubicBezTo>
                <a:cubicBezTo>
                  <a:pt x="1554261" y="130821"/>
                  <a:pt x="1499790" y="290874"/>
                  <a:pt x="1614487" y="57512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76596DE-6DC8-4A9E-B323-AB1873137094}"/>
              </a:ext>
            </a:extLst>
          </p:cNvPr>
          <p:cNvSpPr/>
          <p:nvPr/>
        </p:nvSpPr>
        <p:spPr>
          <a:xfrm>
            <a:off x="1938058" y="5484219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50A398D-76C3-4D7F-BFFC-C0E9790B6A55}"/>
              </a:ext>
            </a:extLst>
          </p:cNvPr>
          <p:cNvSpPr/>
          <p:nvPr/>
        </p:nvSpPr>
        <p:spPr>
          <a:xfrm>
            <a:off x="1154250" y="6590027"/>
            <a:ext cx="1707524" cy="736952"/>
          </a:xfrm>
          <a:custGeom>
            <a:avLst/>
            <a:gdLst>
              <a:gd name="connsiteX0" fmla="*/ 0 w 1831975"/>
              <a:gd name="connsiteY0" fmla="*/ 692153 h 736952"/>
              <a:gd name="connsiteX1" fmla="*/ 92075 w 1831975"/>
              <a:gd name="connsiteY1" fmla="*/ 460378 h 736952"/>
              <a:gd name="connsiteX2" fmla="*/ 180975 w 1831975"/>
              <a:gd name="connsiteY2" fmla="*/ 701678 h 736952"/>
              <a:gd name="connsiteX3" fmla="*/ 295275 w 1831975"/>
              <a:gd name="connsiteY3" fmla="*/ 441328 h 736952"/>
              <a:gd name="connsiteX4" fmla="*/ 454025 w 1831975"/>
              <a:gd name="connsiteY4" fmla="*/ 222253 h 736952"/>
              <a:gd name="connsiteX5" fmla="*/ 546100 w 1831975"/>
              <a:gd name="connsiteY5" fmla="*/ 666753 h 736952"/>
              <a:gd name="connsiteX6" fmla="*/ 628650 w 1831975"/>
              <a:gd name="connsiteY6" fmla="*/ 41278 h 736952"/>
              <a:gd name="connsiteX7" fmla="*/ 723900 w 1831975"/>
              <a:gd name="connsiteY7" fmla="*/ 654053 h 736952"/>
              <a:gd name="connsiteX8" fmla="*/ 1031875 w 1831975"/>
              <a:gd name="connsiteY8" fmla="*/ 660403 h 736952"/>
              <a:gd name="connsiteX9" fmla="*/ 1123950 w 1831975"/>
              <a:gd name="connsiteY9" fmla="*/ 3 h 736952"/>
              <a:gd name="connsiteX10" fmla="*/ 1250950 w 1831975"/>
              <a:gd name="connsiteY10" fmla="*/ 669928 h 736952"/>
              <a:gd name="connsiteX11" fmla="*/ 1470025 w 1831975"/>
              <a:gd name="connsiteY11" fmla="*/ 606428 h 736952"/>
              <a:gd name="connsiteX12" fmla="*/ 1568450 w 1831975"/>
              <a:gd name="connsiteY12" fmla="*/ 190503 h 736952"/>
              <a:gd name="connsiteX13" fmla="*/ 1685925 w 1831975"/>
              <a:gd name="connsiteY13" fmla="*/ 638178 h 736952"/>
              <a:gd name="connsiteX14" fmla="*/ 1831975 w 1831975"/>
              <a:gd name="connsiteY14" fmla="*/ 539753 h 736952"/>
              <a:gd name="connsiteX0" fmla="*/ 0 w 1831975"/>
              <a:gd name="connsiteY0" fmla="*/ 692153 h 736952"/>
              <a:gd name="connsiteX1" fmla="*/ 92075 w 1831975"/>
              <a:gd name="connsiteY1" fmla="*/ 377828 h 736952"/>
              <a:gd name="connsiteX2" fmla="*/ 180975 w 1831975"/>
              <a:gd name="connsiteY2" fmla="*/ 701678 h 736952"/>
              <a:gd name="connsiteX3" fmla="*/ 295275 w 1831975"/>
              <a:gd name="connsiteY3" fmla="*/ 441328 h 736952"/>
              <a:gd name="connsiteX4" fmla="*/ 454025 w 1831975"/>
              <a:gd name="connsiteY4" fmla="*/ 222253 h 736952"/>
              <a:gd name="connsiteX5" fmla="*/ 546100 w 1831975"/>
              <a:gd name="connsiteY5" fmla="*/ 666753 h 736952"/>
              <a:gd name="connsiteX6" fmla="*/ 628650 w 1831975"/>
              <a:gd name="connsiteY6" fmla="*/ 41278 h 736952"/>
              <a:gd name="connsiteX7" fmla="*/ 723900 w 1831975"/>
              <a:gd name="connsiteY7" fmla="*/ 654053 h 736952"/>
              <a:gd name="connsiteX8" fmla="*/ 1031875 w 1831975"/>
              <a:gd name="connsiteY8" fmla="*/ 660403 h 736952"/>
              <a:gd name="connsiteX9" fmla="*/ 1123950 w 1831975"/>
              <a:gd name="connsiteY9" fmla="*/ 3 h 736952"/>
              <a:gd name="connsiteX10" fmla="*/ 1250950 w 1831975"/>
              <a:gd name="connsiteY10" fmla="*/ 669928 h 736952"/>
              <a:gd name="connsiteX11" fmla="*/ 1470025 w 1831975"/>
              <a:gd name="connsiteY11" fmla="*/ 606428 h 736952"/>
              <a:gd name="connsiteX12" fmla="*/ 1568450 w 1831975"/>
              <a:gd name="connsiteY12" fmla="*/ 190503 h 736952"/>
              <a:gd name="connsiteX13" fmla="*/ 1685925 w 1831975"/>
              <a:gd name="connsiteY13" fmla="*/ 638178 h 736952"/>
              <a:gd name="connsiteX14" fmla="*/ 1831975 w 1831975"/>
              <a:gd name="connsiteY14" fmla="*/ 539753 h 73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31975" h="736952">
                <a:moveTo>
                  <a:pt x="0" y="692153"/>
                </a:moveTo>
                <a:cubicBezTo>
                  <a:pt x="30956" y="575472"/>
                  <a:pt x="61913" y="376241"/>
                  <a:pt x="92075" y="377828"/>
                </a:cubicBezTo>
                <a:cubicBezTo>
                  <a:pt x="122237" y="379415"/>
                  <a:pt x="147108" y="691095"/>
                  <a:pt x="180975" y="701678"/>
                </a:cubicBezTo>
                <a:cubicBezTo>
                  <a:pt x="214842" y="712261"/>
                  <a:pt x="249767" y="521232"/>
                  <a:pt x="295275" y="441328"/>
                </a:cubicBezTo>
                <a:cubicBezTo>
                  <a:pt x="340783" y="361424"/>
                  <a:pt x="412221" y="184682"/>
                  <a:pt x="454025" y="222253"/>
                </a:cubicBezTo>
                <a:cubicBezTo>
                  <a:pt x="495829" y="259824"/>
                  <a:pt x="516996" y="696915"/>
                  <a:pt x="546100" y="666753"/>
                </a:cubicBezTo>
                <a:cubicBezTo>
                  <a:pt x="575204" y="636591"/>
                  <a:pt x="599017" y="43395"/>
                  <a:pt x="628650" y="41278"/>
                </a:cubicBezTo>
                <a:cubicBezTo>
                  <a:pt x="658283" y="39161"/>
                  <a:pt x="656696" y="550866"/>
                  <a:pt x="723900" y="654053"/>
                </a:cubicBezTo>
                <a:cubicBezTo>
                  <a:pt x="791104" y="757240"/>
                  <a:pt x="965200" y="769411"/>
                  <a:pt x="1031875" y="660403"/>
                </a:cubicBezTo>
                <a:cubicBezTo>
                  <a:pt x="1098550" y="551395"/>
                  <a:pt x="1087438" y="-1584"/>
                  <a:pt x="1123950" y="3"/>
                </a:cubicBezTo>
                <a:cubicBezTo>
                  <a:pt x="1160462" y="1590"/>
                  <a:pt x="1193271" y="568857"/>
                  <a:pt x="1250950" y="669928"/>
                </a:cubicBezTo>
                <a:cubicBezTo>
                  <a:pt x="1308629" y="770999"/>
                  <a:pt x="1417108" y="686332"/>
                  <a:pt x="1470025" y="606428"/>
                </a:cubicBezTo>
                <a:cubicBezTo>
                  <a:pt x="1522942" y="526524"/>
                  <a:pt x="1532467" y="185211"/>
                  <a:pt x="1568450" y="190503"/>
                </a:cubicBezTo>
                <a:cubicBezTo>
                  <a:pt x="1604433" y="195795"/>
                  <a:pt x="1642004" y="579970"/>
                  <a:pt x="1685925" y="638178"/>
                </a:cubicBezTo>
                <a:cubicBezTo>
                  <a:pt x="1729846" y="696386"/>
                  <a:pt x="1798108" y="559861"/>
                  <a:pt x="1831975" y="539753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1A26D7BB-203D-49C0-A371-997C6CCF2662}"/>
              </a:ext>
            </a:extLst>
          </p:cNvPr>
          <p:cNvCxnSpPr/>
          <p:nvPr/>
        </p:nvCxnSpPr>
        <p:spPr>
          <a:xfrm flipH="1">
            <a:off x="1124838" y="7021202"/>
            <a:ext cx="1796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ACDEADAB-FA53-4AA9-B8DC-5A5A2CB1A0BB}"/>
              </a:ext>
            </a:extLst>
          </p:cNvPr>
          <p:cNvSpPr/>
          <p:nvPr/>
        </p:nvSpPr>
        <p:spPr>
          <a:xfrm>
            <a:off x="3449018" y="6011678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5B72853-0ADB-409D-900F-A9EB2479D7F0}"/>
              </a:ext>
            </a:extLst>
          </p:cNvPr>
          <p:cNvSpPr/>
          <p:nvPr/>
        </p:nvSpPr>
        <p:spPr>
          <a:xfrm>
            <a:off x="3766062" y="6062815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7404DCCC-3AE5-4C13-80D8-3BB8C51FA021}"/>
              </a:ext>
            </a:extLst>
          </p:cNvPr>
          <p:cNvSpPr/>
          <p:nvPr/>
        </p:nvSpPr>
        <p:spPr>
          <a:xfrm>
            <a:off x="4658379" y="5798819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B0C8A9CE-4623-478B-A76B-9D44DD424A9A}"/>
              </a:ext>
            </a:extLst>
          </p:cNvPr>
          <p:cNvSpPr/>
          <p:nvPr/>
        </p:nvSpPr>
        <p:spPr>
          <a:xfrm>
            <a:off x="4530153" y="5511727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037F45FF-A99D-4DF0-9D31-EB03EBECA9BD}"/>
              </a:ext>
            </a:extLst>
          </p:cNvPr>
          <p:cNvSpPr/>
          <p:nvPr/>
        </p:nvSpPr>
        <p:spPr>
          <a:xfrm>
            <a:off x="4875427" y="5977204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08E1CBEB-841A-48CB-A58B-5C6FB86AE4C7}"/>
              </a:ext>
            </a:extLst>
          </p:cNvPr>
          <p:cNvSpPr/>
          <p:nvPr/>
        </p:nvSpPr>
        <p:spPr>
          <a:xfrm>
            <a:off x="5143319" y="5824000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ACA232E-E7E3-437C-B8D8-577D8D4820CA}"/>
              </a:ext>
            </a:extLst>
          </p:cNvPr>
          <p:cNvSpPr/>
          <p:nvPr/>
        </p:nvSpPr>
        <p:spPr>
          <a:xfrm>
            <a:off x="3957699" y="6090317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3CF1794A-40FD-4DC2-9F77-AD63ED19BD91}"/>
              </a:ext>
            </a:extLst>
          </p:cNvPr>
          <p:cNvSpPr/>
          <p:nvPr/>
        </p:nvSpPr>
        <p:spPr>
          <a:xfrm>
            <a:off x="4001980" y="5793902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CD7B3B3-25DC-414B-B6E0-8B5F62F59A5B}"/>
              </a:ext>
            </a:extLst>
          </p:cNvPr>
          <p:cNvSpPr/>
          <p:nvPr/>
        </p:nvSpPr>
        <p:spPr>
          <a:xfrm>
            <a:off x="4085022" y="5550571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82CFDEB3-D525-4261-AC04-703AB72439B2}"/>
              </a:ext>
            </a:extLst>
          </p:cNvPr>
          <p:cNvSpPr/>
          <p:nvPr/>
        </p:nvSpPr>
        <p:spPr>
          <a:xfrm>
            <a:off x="5031698" y="6036741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0E76FF2-3626-4DE2-BB0C-9B00F111BE36}"/>
              </a:ext>
            </a:extLst>
          </p:cNvPr>
          <p:cNvSpPr/>
          <p:nvPr/>
        </p:nvSpPr>
        <p:spPr>
          <a:xfrm>
            <a:off x="3561864" y="6232961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0FE825D6-AD3B-4FCD-996C-E824B6AE62E5}"/>
              </a:ext>
            </a:extLst>
          </p:cNvPr>
          <p:cNvSpPr/>
          <p:nvPr/>
        </p:nvSpPr>
        <p:spPr>
          <a:xfrm>
            <a:off x="3461654" y="5526744"/>
            <a:ext cx="1821655" cy="748295"/>
          </a:xfrm>
          <a:custGeom>
            <a:avLst/>
            <a:gdLst>
              <a:gd name="connsiteX0" fmla="*/ 0 w 1614487"/>
              <a:gd name="connsiteY0" fmla="*/ 508400 h 703908"/>
              <a:gd name="connsiteX1" fmla="*/ 114300 w 1614487"/>
              <a:gd name="connsiteY1" fmla="*/ 703663 h 703908"/>
              <a:gd name="connsiteX2" fmla="*/ 295275 w 1614487"/>
              <a:gd name="connsiteY2" fmla="*/ 551263 h 703908"/>
              <a:gd name="connsiteX3" fmla="*/ 438150 w 1614487"/>
              <a:gd name="connsiteY3" fmla="*/ 651275 h 703908"/>
              <a:gd name="connsiteX4" fmla="*/ 714375 w 1614487"/>
              <a:gd name="connsiteY4" fmla="*/ 41675 h 703908"/>
              <a:gd name="connsiteX5" fmla="*/ 857250 w 1614487"/>
              <a:gd name="connsiteY5" fmla="*/ 89300 h 703908"/>
              <a:gd name="connsiteX6" fmla="*/ 1033462 w 1614487"/>
              <a:gd name="connsiteY6" fmla="*/ 375050 h 703908"/>
              <a:gd name="connsiteX7" fmla="*/ 1133475 w 1614487"/>
              <a:gd name="connsiteY7" fmla="*/ 303613 h 703908"/>
              <a:gd name="connsiteX8" fmla="*/ 1304925 w 1614487"/>
              <a:gd name="connsiteY8" fmla="*/ 651275 h 703908"/>
              <a:gd name="connsiteX9" fmla="*/ 1614487 w 1614487"/>
              <a:gd name="connsiteY9" fmla="*/ 160738 h 703908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33475 w 1614487"/>
              <a:gd name="connsiteY7" fmla="*/ 301424 h 701719"/>
              <a:gd name="connsiteX8" fmla="*/ 1304925 w 1614487"/>
              <a:gd name="connsiteY8" fmla="*/ 649086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04925 w 1614487"/>
              <a:gd name="connsiteY8" fmla="*/ 649086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46233 w 1614487"/>
              <a:gd name="connsiteY8" fmla="*/ 578271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46233 w 1614487"/>
              <a:gd name="connsiteY8" fmla="*/ 578271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46233 w 1614487"/>
              <a:gd name="connsiteY8" fmla="*/ 578271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79673 w 1614487"/>
              <a:gd name="connsiteY8" fmla="*/ 590074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79673 w 1614487"/>
              <a:gd name="connsiteY8" fmla="*/ 590074 h 701719"/>
              <a:gd name="connsiteX9" fmla="*/ 1614487 w 1614487"/>
              <a:gd name="connsiteY9" fmla="*/ 158549 h 701719"/>
              <a:gd name="connsiteX0" fmla="*/ 0 w 1614487"/>
              <a:gd name="connsiteY0" fmla="*/ 421453 h 616961"/>
              <a:gd name="connsiteX1" fmla="*/ 114300 w 1614487"/>
              <a:gd name="connsiteY1" fmla="*/ 616716 h 616961"/>
              <a:gd name="connsiteX2" fmla="*/ 295275 w 1614487"/>
              <a:gd name="connsiteY2" fmla="*/ 464316 h 616961"/>
              <a:gd name="connsiteX3" fmla="*/ 438150 w 1614487"/>
              <a:gd name="connsiteY3" fmla="*/ 564328 h 616961"/>
              <a:gd name="connsiteX4" fmla="*/ 627824 w 1614487"/>
              <a:gd name="connsiteY4" fmla="*/ 135699 h 616961"/>
              <a:gd name="connsiteX5" fmla="*/ 857250 w 1614487"/>
              <a:gd name="connsiteY5" fmla="*/ 2353 h 616961"/>
              <a:gd name="connsiteX6" fmla="*/ 986252 w 1614487"/>
              <a:gd name="connsiteY6" fmla="*/ 223189 h 616961"/>
              <a:gd name="connsiteX7" fmla="*/ 1168883 w 1614487"/>
              <a:gd name="connsiteY7" fmla="*/ 299283 h 616961"/>
              <a:gd name="connsiteX8" fmla="*/ 1379673 w 1614487"/>
              <a:gd name="connsiteY8" fmla="*/ 505316 h 616961"/>
              <a:gd name="connsiteX9" fmla="*/ 1614487 w 1614487"/>
              <a:gd name="connsiteY9" fmla="*/ 73791 h 616961"/>
              <a:gd name="connsiteX0" fmla="*/ 0 w 1614487"/>
              <a:gd name="connsiteY0" fmla="*/ 439656 h 635164"/>
              <a:gd name="connsiteX1" fmla="*/ 114300 w 1614487"/>
              <a:gd name="connsiteY1" fmla="*/ 634919 h 635164"/>
              <a:gd name="connsiteX2" fmla="*/ 295275 w 1614487"/>
              <a:gd name="connsiteY2" fmla="*/ 482519 h 635164"/>
              <a:gd name="connsiteX3" fmla="*/ 438150 w 1614487"/>
              <a:gd name="connsiteY3" fmla="*/ 582531 h 635164"/>
              <a:gd name="connsiteX4" fmla="*/ 572746 w 1614487"/>
              <a:gd name="connsiteY4" fmla="*/ 73252 h 635164"/>
              <a:gd name="connsiteX5" fmla="*/ 857250 w 1614487"/>
              <a:gd name="connsiteY5" fmla="*/ 20556 h 635164"/>
              <a:gd name="connsiteX6" fmla="*/ 986252 w 1614487"/>
              <a:gd name="connsiteY6" fmla="*/ 241392 h 635164"/>
              <a:gd name="connsiteX7" fmla="*/ 1168883 w 1614487"/>
              <a:gd name="connsiteY7" fmla="*/ 317486 h 635164"/>
              <a:gd name="connsiteX8" fmla="*/ 1379673 w 1614487"/>
              <a:gd name="connsiteY8" fmla="*/ 523519 h 635164"/>
              <a:gd name="connsiteX9" fmla="*/ 1614487 w 1614487"/>
              <a:gd name="connsiteY9" fmla="*/ 91994 h 635164"/>
              <a:gd name="connsiteX0" fmla="*/ 0 w 1614487"/>
              <a:gd name="connsiteY0" fmla="*/ 432219 h 627727"/>
              <a:gd name="connsiteX1" fmla="*/ 114300 w 1614487"/>
              <a:gd name="connsiteY1" fmla="*/ 627482 h 627727"/>
              <a:gd name="connsiteX2" fmla="*/ 295275 w 1614487"/>
              <a:gd name="connsiteY2" fmla="*/ 475082 h 627727"/>
              <a:gd name="connsiteX3" fmla="*/ 438150 w 1614487"/>
              <a:gd name="connsiteY3" fmla="*/ 575094 h 627727"/>
              <a:gd name="connsiteX4" fmla="*/ 572746 w 1614487"/>
              <a:gd name="connsiteY4" fmla="*/ 65815 h 627727"/>
              <a:gd name="connsiteX5" fmla="*/ 857250 w 1614487"/>
              <a:gd name="connsiteY5" fmla="*/ 13119 h 627727"/>
              <a:gd name="connsiteX6" fmla="*/ 986252 w 1614487"/>
              <a:gd name="connsiteY6" fmla="*/ 233955 h 627727"/>
              <a:gd name="connsiteX7" fmla="*/ 1168883 w 1614487"/>
              <a:gd name="connsiteY7" fmla="*/ 310049 h 627727"/>
              <a:gd name="connsiteX8" fmla="*/ 1379673 w 1614487"/>
              <a:gd name="connsiteY8" fmla="*/ 516082 h 627727"/>
              <a:gd name="connsiteX9" fmla="*/ 1614487 w 1614487"/>
              <a:gd name="connsiteY9" fmla="*/ 84557 h 627727"/>
              <a:gd name="connsiteX0" fmla="*/ 0 w 1614487"/>
              <a:gd name="connsiteY0" fmla="*/ 422985 h 618493"/>
              <a:gd name="connsiteX1" fmla="*/ 114300 w 1614487"/>
              <a:gd name="connsiteY1" fmla="*/ 618248 h 618493"/>
              <a:gd name="connsiteX2" fmla="*/ 295275 w 1614487"/>
              <a:gd name="connsiteY2" fmla="*/ 465848 h 618493"/>
              <a:gd name="connsiteX3" fmla="*/ 438150 w 1614487"/>
              <a:gd name="connsiteY3" fmla="*/ 565860 h 618493"/>
              <a:gd name="connsiteX4" fmla="*/ 572746 w 1614487"/>
              <a:gd name="connsiteY4" fmla="*/ 56581 h 618493"/>
              <a:gd name="connsiteX5" fmla="*/ 959538 w 1614487"/>
              <a:gd name="connsiteY5" fmla="*/ 31423 h 618493"/>
              <a:gd name="connsiteX6" fmla="*/ 986252 w 1614487"/>
              <a:gd name="connsiteY6" fmla="*/ 224721 h 618493"/>
              <a:gd name="connsiteX7" fmla="*/ 1168883 w 1614487"/>
              <a:gd name="connsiteY7" fmla="*/ 300815 h 618493"/>
              <a:gd name="connsiteX8" fmla="*/ 1379673 w 1614487"/>
              <a:gd name="connsiteY8" fmla="*/ 506848 h 618493"/>
              <a:gd name="connsiteX9" fmla="*/ 1614487 w 1614487"/>
              <a:gd name="connsiteY9" fmla="*/ 75323 h 618493"/>
              <a:gd name="connsiteX0" fmla="*/ 0 w 1614487"/>
              <a:gd name="connsiteY0" fmla="*/ 420907 h 616415"/>
              <a:gd name="connsiteX1" fmla="*/ 114300 w 1614487"/>
              <a:gd name="connsiteY1" fmla="*/ 616170 h 616415"/>
              <a:gd name="connsiteX2" fmla="*/ 295275 w 1614487"/>
              <a:gd name="connsiteY2" fmla="*/ 463770 h 616415"/>
              <a:gd name="connsiteX3" fmla="*/ 438150 w 1614487"/>
              <a:gd name="connsiteY3" fmla="*/ 563782 h 616415"/>
              <a:gd name="connsiteX4" fmla="*/ 572746 w 1614487"/>
              <a:gd name="connsiteY4" fmla="*/ 54503 h 616415"/>
              <a:gd name="connsiteX5" fmla="*/ 959538 w 1614487"/>
              <a:gd name="connsiteY5" fmla="*/ 29345 h 616415"/>
              <a:gd name="connsiteX6" fmla="*/ 986252 w 1614487"/>
              <a:gd name="connsiteY6" fmla="*/ 222643 h 616415"/>
              <a:gd name="connsiteX7" fmla="*/ 1168883 w 1614487"/>
              <a:gd name="connsiteY7" fmla="*/ 298737 h 616415"/>
              <a:gd name="connsiteX8" fmla="*/ 1379673 w 1614487"/>
              <a:gd name="connsiteY8" fmla="*/ 504770 h 616415"/>
              <a:gd name="connsiteX9" fmla="*/ 1614487 w 1614487"/>
              <a:gd name="connsiteY9" fmla="*/ 73245 h 616415"/>
              <a:gd name="connsiteX0" fmla="*/ 0 w 1614487"/>
              <a:gd name="connsiteY0" fmla="*/ 422984 h 618492"/>
              <a:gd name="connsiteX1" fmla="*/ 114300 w 1614487"/>
              <a:gd name="connsiteY1" fmla="*/ 618247 h 618492"/>
              <a:gd name="connsiteX2" fmla="*/ 295275 w 1614487"/>
              <a:gd name="connsiteY2" fmla="*/ 465847 h 618492"/>
              <a:gd name="connsiteX3" fmla="*/ 438150 w 1614487"/>
              <a:gd name="connsiteY3" fmla="*/ 565859 h 618492"/>
              <a:gd name="connsiteX4" fmla="*/ 572746 w 1614487"/>
              <a:gd name="connsiteY4" fmla="*/ 56580 h 618492"/>
              <a:gd name="connsiteX5" fmla="*/ 959538 w 1614487"/>
              <a:gd name="connsiteY5" fmla="*/ 31422 h 618492"/>
              <a:gd name="connsiteX6" fmla="*/ 1025594 w 1614487"/>
              <a:gd name="connsiteY6" fmla="*/ 224720 h 618492"/>
              <a:gd name="connsiteX7" fmla="*/ 1168883 w 1614487"/>
              <a:gd name="connsiteY7" fmla="*/ 300814 h 618492"/>
              <a:gd name="connsiteX8" fmla="*/ 1379673 w 1614487"/>
              <a:gd name="connsiteY8" fmla="*/ 506847 h 618492"/>
              <a:gd name="connsiteX9" fmla="*/ 1614487 w 1614487"/>
              <a:gd name="connsiteY9" fmla="*/ 75322 h 618492"/>
              <a:gd name="connsiteX0" fmla="*/ 0 w 1614487"/>
              <a:gd name="connsiteY0" fmla="*/ 421938 h 617446"/>
              <a:gd name="connsiteX1" fmla="*/ 114300 w 1614487"/>
              <a:gd name="connsiteY1" fmla="*/ 617201 h 617446"/>
              <a:gd name="connsiteX2" fmla="*/ 295275 w 1614487"/>
              <a:gd name="connsiteY2" fmla="*/ 464801 h 617446"/>
              <a:gd name="connsiteX3" fmla="*/ 438150 w 1614487"/>
              <a:gd name="connsiteY3" fmla="*/ 564813 h 617446"/>
              <a:gd name="connsiteX4" fmla="*/ 572746 w 1614487"/>
              <a:gd name="connsiteY4" fmla="*/ 55534 h 617446"/>
              <a:gd name="connsiteX5" fmla="*/ 959538 w 1614487"/>
              <a:gd name="connsiteY5" fmla="*/ 30376 h 617446"/>
              <a:gd name="connsiteX6" fmla="*/ 1076737 w 1614487"/>
              <a:gd name="connsiteY6" fmla="*/ 205971 h 617446"/>
              <a:gd name="connsiteX7" fmla="*/ 1168883 w 1614487"/>
              <a:gd name="connsiteY7" fmla="*/ 299768 h 617446"/>
              <a:gd name="connsiteX8" fmla="*/ 1379673 w 1614487"/>
              <a:gd name="connsiteY8" fmla="*/ 505801 h 617446"/>
              <a:gd name="connsiteX9" fmla="*/ 1614487 w 1614487"/>
              <a:gd name="connsiteY9" fmla="*/ 74276 h 617446"/>
              <a:gd name="connsiteX0" fmla="*/ 0 w 1614487"/>
              <a:gd name="connsiteY0" fmla="*/ 422634 h 618142"/>
              <a:gd name="connsiteX1" fmla="*/ 114300 w 1614487"/>
              <a:gd name="connsiteY1" fmla="*/ 617897 h 618142"/>
              <a:gd name="connsiteX2" fmla="*/ 295275 w 1614487"/>
              <a:gd name="connsiteY2" fmla="*/ 465497 h 618142"/>
              <a:gd name="connsiteX3" fmla="*/ 438150 w 1614487"/>
              <a:gd name="connsiteY3" fmla="*/ 565509 h 618142"/>
              <a:gd name="connsiteX4" fmla="*/ 572746 w 1614487"/>
              <a:gd name="connsiteY4" fmla="*/ 56230 h 618142"/>
              <a:gd name="connsiteX5" fmla="*/ 959538 w 1614487"/>
              <a:gd name="connsiteY5" fmla="*/ 31072 h 618142"/>
              <a:gd name="connsiteX6" fmla="*/ 1055100 w 1614487"/>
              <a:gd name="connsiteY6" fmla="*/ 218469 h 618142"/>
              <a:gd name="connsiteX7" fmla="*/ 1168883 w 1614487"/>
              <a:gd name="connsiteY7" fmla="*/ 300464 h 618142"/>
              <a:gd name="connsiteX8" fmla="*/ 1379673 w 1614487"/>
              <a:gd name="connsiteY8" fmla="*/ 506497 h 618142"/>
              <a:gd name="connsiteX9" fmla="*/ 1614487 w 1614487"/>
              <a:gd name="connsiteY9" fmla="*/ 74972 h 618142"/>
              <a:gd name="connsiteX0" fmla="*/ 0 w 1614487"/>
              <a:gd name="connsiteY0" fmla="*/ 422634 h 618142"/>
              <a:gd name="connsiteX1" fmla="*/ 114300 w 1614487"/>
              <a:gd name="connsiteY1" fmla="*/ 617897 h 618142"/>
              <a:gd name="connsiteX2" fmla="*/ 295275 w 1614487"/>
              <a:gd name="connsiteY2" fmla="*/ 465497 h 618142"/>
              <a:gd name="connsiteX3" fmla="*/ 438150 w 1614487"/>
              <a:gd name="connsiteY3" fmla="*/ 565509 h 618142"/>
              <a:gd name="connsiteX4" fmla="*/ 572746 w 1614487"/>
              <a:gd name="connsiteY4" fmla="*/ 56230 h 618142"/>
              <a:gd name="connsiteX5" fmla="*/ 959538 w 1614487"/>
              <a:gd name="connsiteY5" fmla="*/ 31072 h 618142"/>
              <a:gd name="connsiteX6" fmla="*/ 1025595 w 1614487"/>
              <a:gd name="connsiteY6" fmla="*/ 218469 h 618142"/>
              <a:gd name="connsiteX7" fmla="*/ 1168883 w 1614487"/>
              <a:gd name="connsiteY7" fmla="*/ 300464 h 618142"/>
              <a:gd name="connsiteX8" fmla="*/ 1379673 w 1614487"/>
              <a:gd name="connsiteY8" fmla="*/ 506497 h 618142"/>
              <a:gd name="connsiteX9" fmla="*/ 1614487 w 1614487"/>
              <a:gd name="connsiteY9" fmla="*/ 74972 h 618142"/>
              <a:gd name="connsiteX0" fmla="*/ 0 w 1614487"/>
              <a:gd name="connsiteY0" fmla="*/ 422634 h 618142"/>
              <a:gd name="connsiteX1" fmla="*/ 114300 w 1614487"/>
              <a:gd name="connsiteY1" fmla="*/ 617897 h 618142"/>
              <a:gd name="connsiteX2" fmla="*/ 295275 w 1614487"/>
              <a:gd name="connsiteY2" fmla="*/ 465497 h 618142"/>
              <a:gd name="connsiteX3" fmla="*/ 438150 w 1614487"/>
              <a:gd name="connsiteY3" fmla="*/ 565509 h 618142"/>
              <a:gd name="connsiteX4" fmla="*/ 572746 w 1614487"/>
              <a:gd name="connsiteY4" fmla="*/ 56230 h 618142"/>
              <a:gd name="connsiteX5" fmla="*/ 959538 w 1614487"/>
              <a:gd name="connsiteY5" fmla="*/ 31072 h 618142"/>
              <a:gd name="connsiteX6" fmla="*/ 1025595 w 1614487"/>
              <a:gd name="connsiteY6" fmla="*/ 218469 h 618142"/>
              <a:gd name="connsiteX7" fmla="*/ 1172817 w 1614487"/>
              <a:gd name="connsiteY7" fmla="*/ 280793 h 618142"/>
              <a:gd name="connsiteX8" fmla="*/ 1379673 w 1614487"/>
              <a:gd name="connsiteY8" fmla="*/ 506497 h 618142"/>
              <a:gd name="connsiteX9" fmla="*/ 1614487 w 1614487"/>
              <a:gd name="connsiteY9" fmla="*/ 74972 h 61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4487" h="618142">
                <a:moveTo>
                  <a:pt x="0" y="422634"/>
                </a:moveTo>
                <a:cubicBezTo>
                  <a:pt x="32544" y="516693"/>
                  <a:pt x="65088" y="610753"/>
                  <a:pt x="114300" y="617897"/>
                </a:cubicBezTo>
                <a:cubicBezTo>
                  <a:pt x="163512" y="625041"/>
                  <a:pt x="241300" y="474228"/>
                  <a:pt x="295275" y="465497"/>
                </a:cubicBezTo>
                <a:cubicBezTo>
                  <a:pt x="349250" y="456766"/>
                  <a:pt x="391905" y="633720"/>
                  <a:pt x="438150" y="565509"/>
                </a:cubicBezTo>
                <a:cubicBezTo>
                  <a:pt x="484395" y="497298"/>
                  <a:pt x="485848" y="145303"/>
                  <a:pt x="572746" y="56230"/>
                </a:cubicBezTo>
                <a:cubicBezTo>
                  <a:pt x="659644" y="-32843"/>
                  <a:pt x="884063" y="4032"/>
                  <a:pt x="959538" y="31072"/>
                </a:cubicBezTo>
                <a:cubicBezTo>
                  <a:pt x="1035013" y="58112"/>
                  <a:pt x="990049" y="176849"/>
                  <a:pt x="1025595" y="218469"/>
                </a:cubicBezTo>
                <a:cubicBezTo>
                  <a:pt x="1061141" y="260089"/>
                  <a:pt x="1113804" y="232788"/>
                  <a:pt x="1172817" y="280793"/>
                </a:cubicBezTo>
                <a:cubicBezTo>
                  <a:pt x="1231830" y="328798"/>
                  <a:pt x="1313274" y="465396"/>
                  <a:pt x="1379673" y="506497"/>
                </a:cubicBezTo>
                <a:cubicBezTo>
                  <a:pt x="1410664" y="455146"/>
                  <a:pt x="1499790" y="308334"/>
                  <a:pt x="1614487" y="74972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3678C5E-BA77-4901-90E7-C0AEFCC3A381}"/>
              </a:ext>
            </a:extLst>
          </p:cNvPr>
          <p:cNvSpPr/>
          <p:nvPr/>
        </p:nvSpPr>
        <p:spPr>
          <a:xfrm>
            <a:off x="4294491" y="5481286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D05650F-0901-4034-A68B-25B837BAC2C5}"/>
              </a:ext>
            </a:extLst>
          </p:cNvPr>
          <p:cNvSpPr txBox="1"/>
          <p:nvPr/>
        </p:nvSpPr>
        <p:spPr>
          <a:xfrm>
            <a:off x="680258" y="6893243"/>
            <a:ext cx="54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ko-K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(accel.)</a:t>
            </a:r>
            <a:endParaRPr lang="ko-KR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ED6EABC1-E7E2-43D2-840F-AA02EAF896EB}"/>
              </a:ext>
            </a:extLst>
          </p:cNvPr>
          <p:cNvSpPr/>
          <p:nvPr/>
        </p:nvSpPr>
        <p:spPr>
          <a:xfrm>
            <a:off x="2448216" y="5892985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EF412547-400D-4103-8374-90476CFECE76}"/>
              </a:ext>
            </a:extLst>
          </p:cNvPr>
          <p:cNvSpPr/>
          <p:nvPr/>
        </p:nvSpPr>
        <p:spPr>
          <a:xfrm>
            <a:off x="1517498" y="5899596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5FDA0357-4CE2-4388-8D3B-2E21BE8CA0A5}"/>
              </a:ext>
            </a:extLst>
          </p:cNvPr>
          <p:cNvSpPr/>
          <p:nvPr/>
        </p:nvSpPr>
        <p:spPr>
          <a:xfrm>
            <a:off x="1113645" y="7236068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0972CA61-54E9-41C6-A92B-E136270D649C}"/>
              </a:ext>
            </a:extLst>
          </p:cNvPr>
          <p:cNvSpPr/>
          <p:nvPr/>
        </p:nvSpPr>
        <p:spPr>
          <a:xfrm>
            <a:off x="1206934" y="6938326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3138EC20-8F8B-4BCB-9F6E-2F107277D325}"/>
              </a:ext>
            </a:extLst>
          </p:cNvPr>
          <p:cNvSpPr/>
          <p:nvPr/>
        </p:nvSpPr>
        <p:spPr>
          <a:xfrm>
            <a:off x="1405447" y="6995990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CE65B26-807F-42CA-9E80-F9D2959F81B7}"/>
              </a:ext>
            </a:extLst>
          </p:cNvPr>
          <p:cNvSpPr/>
          <p:nvPr/>
        </p:nvSpPr>
        <p:spPr>
          <a:xfrm>
            <a:off x="2415636" y="7249717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A762DFE5-9472-4EFB-8C7A-256DCD22C5E8}"/>
              </a:ext>
            </a:extLst>
          </p:cNvPr>
          <p:cNvSpPr/>
          <p:nvPr/>
        </p:nvSpPr>
        <p:spPr>
          <a:xfrm>
            <a:off x="2636715" y="6841319"/>
            <a:ext cx="59109" cy="653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4BCB0372-3756-4738-B498-DF8DFB35681A}"/>
              </a:ext>
            </a:extLst>
          </p:cNvPr>
          <p:cNvSpPr/>
          <p:nvPr/>
        </p:nvSpPr>
        <p:spPr>
          <a:xfrm>
            <a:off x="2854319" y="7086993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590A1BF4-26B8-42BD-8249-A7B26C29212A}"/>
              </a:ext>
            </a:extLst>
          </p:cNvPr>
          <p:cNvSpPr/>
          <p:nvPr/>
        </p:nvSpPr>
        <p:spPr>
          <a:xfrm>
            <a:off x="2753119" y="7182616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B4D94B82-50D5-4250-B148-46D3A060D6E1}"/>
              </a:ext>
            </a:extLst>
          </p:cNvPr>
          <p:cNvSpPr/>
          <p:nvPr/>
        </p:nvSpPr>
        <p:spPr>
          <a:xfrm>
            <a:off x="2288177" y="7170699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0902455E-9539-4557-A057-3440CD8BE8B9}"/>
              </a:ext>
            </a:extLst>
          </p:cNvPr>
          <p:cNvSpPr/>
          <p:nvPr/>
        </p:nvSpPr>
        <p:spPr>
          <a:xfrm>
            <a:off x="2203274" y="6693826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FC4009E1-50AC-41AB-8325-A455193E3E72}"/>
              </a:ext>
            </a:extLst>
          </p:cNvPr>
          <p:cNvSpPr/>
          <p:nvPr/>
        </p:nvSpPr>
        <p:spPr>
          <a:xfrm>
            <a:off x="1933381" y="7288820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94A66FD5-5C47-440D-BAD0-6946258281D7}"/>
              </a:ext>
            </a:extLst>
          </p:cNvPr>
          <p:cNvSpPr/>
          <p:nvPr/>
        </p:nvSpPr>
        <p:spPr>
          <a:xfrm>
            <a:off x="1724721" y="6621457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98B8D76E-2276-49B8-850D-996D509A7C13}"/>
              </a:ext>
            </a:extLst>
          </p:cNvPr>
          <p:cNvSpPr/>
          <p:nvPr/>
        </p:nvSpPr>
        <p:spPr>
          <a:xfrm>
            <a:off x="1620239" y="7176517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A8264671-50A5-4551-8506-BF22BCC4A1B1}"/>
              </a:ext>
            </a:extLst>
          </p:cNvPr>
          <p:cNvSpPr/>
          <p:nvPr/>
        </p:nvSpPr>
        <p:spPr>
          <a:xfrm>
            <a:off x="1530741" y="6782960"/>
            <a:ext cx="59109" cy="65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2" name="자유형: 도형 261">
            <a:extLst>
              <a:ext uri="{FF2B5EF4-FFF2-40B4-BE49-F238E27FC236}">
                <a16:creationId xmlns:a16="http://schemas.microsoft.com/office/drawing/2014/main" id="{C5A6C7F6-E075-4E72-8DFF-57857109126B}"/>
              </a:ext>
            </a:extLst>
          </p:cNvPr>
          <p:cNvSpPr/>
          <p:nvPr/>
        </p:nvSpPr>
        <p:spPr>
          <a:xfrm>
            <a:off x="1109588" y="5533369"/>
            <a:ext cx="1821655" cy="549557"/>
          </a:xfrm>
          <a:custGeom>
            <a:avLst/>
            <a:gdLst>
              <a:gd name="connsiteX0" fmla="*/ 0 w 1614487"/>
              <a:gd name="connsiteY0" fmla="*/ 508400 h 703908"/>
              <a:gd name="connsiteX1" fmla="*/ 114300 w 1614487"/>
              <a:gd name="connsiteY1" fmla="*/ 703663 h 703908"/>
              <a:gd name="connsiteX2" fmla="*/ 295275 w 1614487"/>
              <a:gd name="connsiteY2" fmla="*/ 551263 h 703908"/>
              <a:gd name="connsiteX3" fmla="*/ 438150 w 1614487"/>
              <a:gd name="connsiteY3" fmla="*/ 651275 h 703908"/>
              <a:gd name="connsiteX4" fmla="*/ 714375 w 1614487"/>
              <a:gd name="connsiteY4" fmla="*/ 41675 h 703908"/>
              <a:gd name="connsiteX5" fmla="*/ 857250 w 1614487"/>
              <a:gd name="connsiteY5" fmla="*/ 89300 h 703908"/>
              <a:gd name="connsiteX6" fmla="*/ 1033462 w 1614487"/>
              <a:gd name="connsiteY6" fmla="*/ 375050 h 703908"/>
              <a:gd name="connsiteX7" fmla="*/ 1133475 w 1614487"/>
              <a:gd name="connsiteY7" fmla="*/ 303613 h 703908"/>
              <a:gd name="connsiteX8" fmla="*/ 1304925 w 1614487"/>
              <a:gd name="connsiteY8" fmla="*/ 651275 h 703908"/>
              <a:gd name="connsiteX9" fmla="*/ 1614487 w 1614487"/>
              <a:gd name="connsiteY9" fmla="*/ 160738 h 703908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33475 w 1614487"/>
              <a:gd name="connsiteY7" fmla="*/ 301424 h 701719"/>
              <a:gd name="connsiteX8" fmla="*/ 1304925 w 1614487"/>
              <a:gd name="connsiteY8" fmla="*/ 649086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04925 w 1614487"/>
              <a:gd name="connsiteY8" fmla="*/ 649086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46233 w 1614487"/>
              <a:gd name="connsiteY8" fmla="*/ 578271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46233 w 1614487"/>
              <a:gd name="connsiteY8" fmla="*/ 578271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46233 w 1614487"/>
              <a:gd name="connsiteY8" fmla="*/ 578271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79673 w 1614487"/>
              <a:gd name="connsiteY8" fmla="*/ 590074 h 701719"/>
              <a:gd name="connsiteX9" fmla="*/ 1614487 w 1614487"/>
              <a:gd name="connsiteY9" fmla="*/ 158549 h 701719"/>
              <a:gd name="connsiteX0" fmla="*/ 0 w 1614487"/>
              <a:gd name="connsiteY0" fmla="*/ 506211 h 701719"/>
              <a:gd name="connsiteX1" fmla="*/ 114300 w 1614487"/>
              <a:gd name="connsiteY1" fmla="*/ 701474 h 701719"/>
              <a:gd name="connsiteX2" fmla="*/ 295275 w 1614487"/>
              <a:gd name="connsiteY2" fmla="*/ 549074 h 701719"/>
              <a:gd name="connsiteX3" fmla="*/ 438150 w 1614487"/>
              <a:gd name="connsiteY3" fmla="*/ 649086 h 701719"/>
              <a:gd name="connsiteX4" fmla="*/ 714375 w 1614487"/>
              <a:gd name="connsiteY4" fmla="*/ 39486 h 701719"/>
              <a:gd name="connsiteX5" fmla="*/ 857250 w 1614487"/>
              <a:gd name="connsiteY5" fmla="*/ 87111 h 701719"/>
              <a:gd name="connsiteX6" fmla="*/ 986252 w 1614487"/>
              <a:gd name="connsiteY6" fmla="*/ 307947 h 701719"/>
              <a:gd name="connsiteX7" fmla="*/ 1168883 w 1614487"/>
              <a:gd name="connsiteY7" fmla="*/ 384041 h 701719"/>
              <a:gd name="connsiteX8" fmla="*/ 1379673 w 1614487"/>
              <a:gd name="connsiteY8" fmla="*/ 590074 h 701719"/>
              <a:gd name="connsiteX9" fmla="*/ 1614487 w 1614487"/>
              <a:gd name="connsiteY9" fmla="*/ 158549 h 701719"/>
              <a:gd name="connsiteX0" fmla="*/ 0 w 1614487"/>
              <a:gd name="connsiteY0" fmla="*/ 421453 h 616961"/>
              <a:gd name="connsiteX1" fmla="*/ 114300 w 1614487"/>
              <a:gd name="connsiteY1" fmla="*/ 616716 h 616961"/>
              <a:gd name="connsiteX2" fmla="*/ 295275 w 1614487"/>
              <a:gd name="connsiteY2" fmla="*/ 464316 h 616961"/>
              <a:gd name="connsiteX3" fmla="*/ 438150 w 1614487"/>
              <a:gd name="connsiteY3" fmla="*/ 564328 h 616961"/>
              <a:gd name="connsiteX4" fmla="*/ 627824 w 1614487"/>
              <a:gd name="connsiteY4" fmla="*/ 135699 h 616961"/>
              <a:gd name="connsiteX5" fmla="*/ 857250 w 1614487"/>
              <a:gd name="connsiteY5" fmla="*/ 2353 h 616961"/>
              <a:gd name="connsiteX6" fmla="*/ 986252 w 1614487"/>
              <a:gd name="connsiteY6" fmla="*/ 223189 h 616961"/>
              <a:gd name="connsiteX7" fmla="*/ 1168883 w 1614487"/>
              <a:gd name="connsiteY7" fmla="*/ 299283 h 616961"/>
              <a:gd name="connsiteX8" fmla="*/ 1379673 w 1614487"/>
              <a:gd name="connsiteY8" fmla="*/ 505316 h 616961"/>
              <a:gd name="connsiteX9" fmla="*/ 1614487 w 1614487"/>
              <a:gd name="connsiteY9" fmla="*/ 73791 h 616961"/>
              <a:gd name="connsiteX0" fmla="*/ 0 w 1614487"/>
              <a:gd name="connsiteY0" fmla="*/ 439656 h 635164"/>
              <a:gd name="connsiteX1" fmla="*/ 114300 w 1614487"/>
              <a:gd name="connsiteY1" fmla="*/ 634919 h 635164"/>
              <a:gd name="connsiteX2" fmla="*/ 295275 w 1614487"/>
              <a:gd name="connsiteY2" fmla="*/ 482519 h 635164"/>
              <a:gd name="connsiteX3" fmla="*/ 438150 w 1614487"/>
              <a:gd name="connsiteY3" fmla="*/ 582531 h 635164"/>
              <a:gd name="connsiteX4" fmla="*/ 572746 w 1614487"/>
              <a:gd name="connsiteY4" fmla="*/ 73252 h 635164"/>
              <a:gd name="connsiteX5" fmla="*/ 857250 w 1614487"/>
              <a:gd name="connsiteY5" fmla="*/ 20556 h 635164"/>
              <a:gd name="connsiteX6" fmla="*/ 986252 w 1614487"/>
              <a:gd name="connsiteY6" fmla="*/ 241392 h 635164"/>
              <a:gd name="connsiteX7" fmla="*/ 1168883 w 1614487"/>
              <a:gd name="connsiteY7" fmla="*/ 317486 h 635164"/>
              <a:gd name="connsiteX8" fmla="*/ 1379673 w 1614487"/>
              <a:gd name="connsiteY8" fmla="*/ 523519 h 635164"/>
              <a:gd name="connsiteX9" fmla="*/ 1614487 w 1614487"/>
              <a:gd name="connsiteY9" fmla="*/ 91994 h 635164"/>
              <a:gd name="connsiteX0" fmla="*/ 0 w 1614487"/>
              <a:gd name="connsiteY0" fmla="*/ 432219 h 627727"/>
              <a:gd name="connsiteX1" fmla="*/ 114300 w 1614487"/>
              <a:gd name="connsiteY1" fmla="*/ 627482 h 627727"/>
              <a:gd name="connsiteX2" fmla="*/ 295275 w 1614487"/>
              <a:gd name="connsiteY2" fmla="*/ 475082 h 627727"/>
              <a:gd name="connsiteX3" fmla="*/ 438150 w 1614487"/>
              <a:gd name="connsiteY3" fmla="*/ 575094 h 627727"/>
              <a:gd name="connsiteX4" fmla="*/ 572746 w 1614487"/>
              <a:gd name="connsiteY4" fmla="*/ 65815 h 627727"/>
              <a:gd name="connsiteX5" fmla="*/ 857250 w 1614487"/>
              <a:gd name="connsiteY5" fmla="*/ 13119 h 627727"/>
              <a:gd name="connsiteX6" fmla="*/ 986252 w 1614487"/>
              <a:gd name="connsiteY6" fmla="*/ 233955 h 627727"/>
              <a:gd name="connsiteX7" fmla="*/ 1168883 w 1614487"/>
              <a:gd name="connsiteY7" fmla="*/ 310049 h 627727"/>
              <a:gd name="connsiteX8" fmla="*/ 1379673 w 1614487"/>
              <a:gd name="connsiteY8" fmla="*/ 516082 h 627727"/>
              <a:gd name="connsiteX9" fmla="*/ 1614487 w 1614487"/>
              <a:gd name="connsiteY9" fmla="*/ 84557 h 627727"/>
              <a:gd name="connsiteX0" fmla="*/ 0 w 1614487"/>
              <a:gd name="connsiteY0" fmla="*/ 422985 h 618493"/>
              <a:gd name="connsiteX1" fmla="*/ 114300 w 1614487"/>
              <a:gd name="connsiteY1" fmla="*/ 618248 h 618493"/>
              <a:gd name="connsiteX2" fmla="*/ 295275 w 1614487"/>
              <a:gd name="connsiteY2" fmla="*/ 465848 h 618493"/>
              <a:gd name="connsiteX3" fmla="*/ 438150 w 1614487"/>
              <a:gd name="connsiteY3" fmla="*/ 565860 h 618493"/>
              <a:gd name="connsiteX4" fmla="*/ 572746 w 1614487"/>
              <a:gd name="connsiteY4" fmla="*/ 56581 h 618493"/>
              <a:gd name="connsiteX5" fmla="*/ 959538 w 1614487"/>
              <a:gd name="connsiteY5" fmla="*/ 31423 h 618493"/>
              <a:gd name="connsiteX6" fmla="*/ 986252 w 1614487"/>
              <a:gd name="connsiteY6" fmla="*/ 224721 h 618493"/>
              <a:gd name="connsiteX7" fmla="*/ 1168883 w 1614487"/>
              <a:gd name="connsiteY7" fmla="*/ 300815 h 618493"/>
              <a:gd name="connsiteX8" fmla="*/ 1379673 w 1614487"/>
              <a:gd name="connsiteY8" fmla="*/ 506848 h 618493"/>
              <a:gd name="connsiteX9" fmla="*/ 1614487 w 1614487"/>
              <a:gd name="connsiteY9" fmla="*/ 75323 h 618493"/>
              <a:gd name="connsiteX0" fmla="*/ 0 w 1614487"/>
              <a:gd name="connsiteY0" fmla="*/ 420907 h 616415"/>
              <a:gd name="connsiteX1" fmla="*/ 114300 w 1614487"/>
              <a:gd name="connsiteY1" fmla="*/ 616170 h 616415"/>
              <a:gd name="connsiteX2" fmla="*/ 295275 w 1614487"/>
              <a:gd name="connsiteY2" fmla="*/ 463770 h 616415"/>
              <a:gd name="connsiteX3" fmla="*/ 438150 w 1614487"/>
              <a:gd name="connsiteY3" fmla="*/ 563782 h 616415"/>
              <a:gd name="connsiteX4" fmla="*/ 572746 w 1614487"/>
              <a:gd name="connsiteY4" fmla="*/ 54503 h 616415"/>
              <a:gd name="connsiteX5" fmla="*/ 959538 w 1614487"/>
              <a:gd name="connsiteY5" fmla="*/ 29345 h 616415"/>
              <a:gd name="connsiteX6" fmla="*/ 986252 w 1614487"/>
              <a:gd name="connsiteY6" fmla="*/ 222643 h 616415"/>
              <a:gd name="connsiteX7" fmla="*/ 1168883 w 1614487"/>
              <a:gd name="connsiteY7" fmla="*/ 298737 h 616415"/>
              <a:gd name="connsiteX8" fmla="*/ 1379673 w 1614487"/>
              <a:gd name="connsiteY8" fmla="*/ 504770 h 616415"/>
              <a:gd name="connsiteX9" fmla="*/ 1614487 w 1614487"/>
              <a:gd name="connsiteY9" fmla="*/ 73245 h 616415"/>
              <a:gd name="connsiteX0" fmla="*/ 0 w 1614487"/>
              <a:gd name="connsiteY0" fmla="*/ 422984 h 618492"/>
              <a:gd name="connsiteX1" fmla="*/ 114300 w 1614487"/>
              <a:gd name="connsiteY1" fmla="*/ 618247 h 618492"/>
              <a:gd name="connsiteX2" fmla="*/ 295275 w 1614487"/>
              <a:gd name="connsiteY2" fmla="*/ 465847 h 618492"/>
              <a:gd name="connsiteX3" fmla="*/ 438150 w 1614487"/>
              <a:gd name="connsiteY3" fmla="*/ 565859 h 618492"/>
              <a:gd name="connsiteX4" fmla="*/ 572746 w 1614487"/>
              <a:gd name="connsiteY4" fmla="*/ 56580 h 618492"/>
              <a:gd name="connsiteX5" fmla="*/ 959538 w 1614487"/>
              <a:gd name="connsiteY5" fmla="*/ 31422 h 618492"/>
              <a:gd name="connsiteX6" fmla="*/ 1025594 w 1614487"/>
              <a:gd name="connsiteY6" fmla="*/ 224720 h 618492"/>
              <a:gd name="connsiteX7" fmla="*/ 1168883 w 1614487"/>
              <a:gd name="connsiteY7" fmla="*/ 300814 h 618492"/>
              <a:gd name="connsiteX8" fmla="*/ 1379673 w 1614487"/>
              <a:gd name="connsiteY8" fmla="*/ 506847 h 618492"/>
              <a:gd name="connsiteX9" fmla="*/ 1614487 w 1614487"/>
              <a:gd name="connsiteY9" fmla="*/ 75322 h 618492"/>
              <a:gd name="connsiteX0" fmla="*/ 0 w 1614487"/>
              <a:gd name="connsiteY0" fmla="*/ 421938 h 617446"/>
              <a:gd name="connsiteX1" fmla="*/ 114300 w 1614487"/>
              <a:gd name="connsiteY1" fmla="*/ 617201 h 617446"/>
              <a:gd name="connsiteX2" fmla="*/ 295275 w 1614487"/>
              <a:gd name="connsiteY2" fmla="*/ 464801 h 617446"/>
              <a:gd name="connsiteX3" fmla="*/ 438150 w 1614487"/>
              <a:gd name="connsiteY3" fmla="*/ 564813 h 617446"/>
              <a:gd name="connsiteX4" fmla="*/ 572746 w 1614487"/>
              <a:gd name="connsiteY4" fmla="*/ 55534 h 617446"/>
              <a:gd name="connsiteX5" fmla="*/ 959538 w 1614487"/>
              <a:gd name="connsiteY5" fmla="*/ 30376 h 617446"/>
              <a:gd name="connsiteX6" fmla="*/ 1076737 w 1614487"/>
              <a:gd name="connsiteY6" fmla="*/ 205971 h 617446"/>
              <a:gd name="connsiteX7" fmla="*/ 1168883 w 1614487"/>
              <a:gd name="connsiteY7" fmla="*/ 299768 h 617446"/>
              <a:gd name="connsiteX8" fmla="*/ 1379673 w 1614487"/>
              <a:gd name="connsiteY8" fmla="*/ 505801 h 617446"/>
              <a:gd name="connsiteX9" fmla="*/ 1614487 w 1614487"/>
              <a:gd name="connsiteY9" fmla="*/ 74276 h 617446"/>
              <a:gd name="connsiteX0" fmla="*/ 0 w 1614487"/>
              <a:gd name="connsiteY0" fmla="*/ 422634 h 618142"/>
              <a:gd name="connsiteX1" fmla="*/ 114300 w 1614487"/>
              <a:gd name="connsiteY1" fmla="*/ 617897 h 618142"/>
              <a:gd name="connsiteX2" fmla="*/ 295275 w 1614487"/>
              <a:gd name="connsiteY2" fmla="*/ 465497 h 618142"/>
              <a:gd name="connsiteX3" fmla="*/ 438150 w 1614487"/>
              <a:gd name="connsiteY3" fmla="*/ 565509 h 618142"/>
              <a:gd name="connsiteX4" fmla="*/ 572746 w 1614487"/>
              <a:gd name="connsiteY4" fmla="*/ 56230 h 618142"/>
              <a:gd name="connsiteX5" fmla="*/ 959538 w 1614487"/>
              <a:gd name="connsiteY5" fmla="*/ 31072 h 618142"/>
              <a:gd name="connsiteX6" fmla="*/ 1055100 w 1614487"/>
              <a:gd name="connsiteY6" fmla="*/ 218469 h 618142"/>
              <a:gd name="connsiteX7" fmla="*/ 1168883 w 1614487"/>
              <a:gd name="connsiteY7" fmla="*/ 300464 h 618142"/>
              <a:gd name="connsiteX8" fmla="*/ 1379673 w 1614487"/>
              <a:gd name="connsiteY8" fmla="*/ 506497 h 618142"/>
              <a:gd name="connsiteX9" fmla="*/ 1614487 w 1614487"/>
              <a:gd name="connsiteY9" fmla="*/ 74972 h 618142"/>
              <a:gd name="connsiteX0" fmla="*/ 0 w 1614487"/>
              <a:gd name="connsiteY0" fmla="*/ 422634 h 618142"/>
              <a:gd name="connsiteX1" fmla="*/ 114300 w 1614487"/>
              <a:gd name="connsiteY1" fmla="*/ 617897 h 618142"/>
              <a:gd name="connsiteX2" fmla="*/ 295275 w 1614487"/>
              <a:gd name="connsiteY2" fmla="*/ 465497 h 618142"/>
              <a:gd name="connsiteX3" fmla="*/ 438150 w 1614487"/>
              <a:gd name="connsiteY3" fmla="*/ 565509 h 618142"/>
              <a:gd name="connsiteX4" fmla="*/ 572746 w 1614487"/>
              <a:gd name="connsiteY4" fmla="*/ 56230 h 618142"/>
              <a:gd name="connsiteX5" fmla="*/ 959538 w 1614487"/>
              <a:gd name="connsiteY5" fmla="*/ 31072 h 618142"/>
              <a:gd name="connsiteX6" fmla="*/ 1025595 w 1614487"/>
              <a:gd name="connsiteY6" fmla="*/ 218469 h 618142"/>
              <a:gd name="connsiteX7" fmla="*/ 1168883 w 1614487"/>
              <a:gd name="connsiteY7" fmla="*/ 300464 h 618142"/>
              <a:gd name="connsiteX8" fmla="*/ 1379673 w 1614487"/>
              <a:gd name="connsiteY8" fmla="*/ 506497 h 618142"/>
              <a:gd name="connsiteX9" fmla="*/ 1614487 w 1614487"/>
              <a:gd name="connsiteY9" fmla="*/ 74972 h 618142"/>
              <a:gd name="connsiteX0" fmla="*/ 0 w 1614487"/>
              <a:gd name="connsiteY0" fmla="*/ 422634 h 618142"/>
              <a:gd name="connsiteX1" fmla="*/ 114300 w 1614487"/>
              <a:gd name="connsiteY1" fmla="*/ 617897 h 618142"/>
              <a:gd name="connsiteX2" fmla="*/ 295275 w 1614487"/>
              <a:gd name="connsiteY2" fmla="*/ 465497 h 618142"/>
              <a:gd name="connsiteX3" fmla="*/ 438150 w 1614487"/>
              <a:gd name="connsiteY3" fmla="*/ 565509 h 618142"/>
              <a:gd name="connsiteX4" fmla="*/ 572746 w 1614487"/>
              <a:gd name="connsiteY4" fmla="*/ 56230 h 618142"/>
              <a:gd name="connsiteX5" fmla="*/ 959538 w 1614487"/>
              <a:gd name="connsiteY5" fmla="*/ 31072 h 618142"/>
              <a:gd name="connsiteX6" fmla="*/ 1025595 w 1614487"/>
              <a:gd name="connsiteY6" fmla="*/ 218469 h 618142"/>
              <a:gd name="connsiteX7" fmla="*/ 1172817 w 1614487"/>
              <a:gd name="connsiteY7" fmla="*/ 280793 h 618142"/>
              <a:gd name="connsiteX8" fmla="*/ 1379673 w 1614487"/>
              <a:gd name="connsiteY8" fmla="*/ 506497 h 618142"/>
              <a:gd name="connsiteX9" fmla="*/ 1614487 w 1614487"/>
              <a:gd name="connsiteY9" fmla="*/ 74972 h 618142"/>
              <a:gd name="connsiteX0" fmla="*/ 0 w 1614487"/>
              <a:gd name="connsiteY0" fmla="*/ 407315 h 602920"/>
              <a:gd name="connsiteX1" fmla="*/ 114300 w 1614487"/>
              <a:gd name="connsiteY1" fmla="*/ 602578 h 602920"/>
              <a:gd name="connsiteX2" fmla="*/ 295275 w 1614487"/>
              <a:gd name="connsiteY2" fmla="*/ 450178 h 602920"/>
              <a:gd name="connsiteX3" fmla="*/ 406677 w 1614487"/>
              <a:gd name="connsiteY3" fmla="*/ 284635 h 602920"/>
              <a:gd name="connsiteX4" fmla="*/ 572746 w 1614487"/>
              <a:gd name="connsiteY4" fmla="*/ 40911 h 602920"/>
              <a:gd name="connsiteX5" fmla="*/ 959538 w 1614487"/>
              <a:gd name="connsiteY5" fmla="*/ 15753 h 602920"/>
              <a:gd name="connsiteX6" fmla="*/ 1025595 w 1614487"/>
              <a:gd name="connsiteY6" fmla="*/ 203150 h 602920"/>
              <a:gd name="connsiteX7" fmla="*/ 1172817 w 1614487"/>
              <a:gd name="connsiteY7" fmla="*/ 265474 h 602920"/>
              <a:gd name="connsiteX8" fmla="*/ 1379673 w 1614487"/>
              <a:gd name="connsiteY8" fmla="*/ 491178 h 602920"/>
              <a:gd name="connsiteX9" fmla="*/ 1614487 w 1614487"/>
              <a:gd name="connsiteY9" fmla="*/ 59653 h 602920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172817 w 1614487"/>
              <a:gd name="connsiteY7" fmla="*/ 263333 h 600779"/>
              <a:gd name="connsiteX8" fmla="*/ 1379673 w 1614487"/>
              <a:gd name="connsiteY8" fmla="*/ 489037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379673 w 1614487"/>
              <a:gd name="connsiteY8" fmla="*/ 489037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417047 w 1614487"/>
              <a:gd name="connsiteY8" fmla="*/ 296263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417047 w 1614487"/>
              <a:gd name="connsiteY8" fmla="*/ 296263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417047 w 1614487"/>
              <a:gd name="connsiteY8" fmla="*/ 296263 h 600779"/>
              <a:gd name="connsiteX9" fmla="*/ 1614487 w 1614487"/>
              <a:gd name="connsiteY9" fmla="*/ 57512 h 600779"/>
              <a:gd name="connsiteX0" fmla="*/ 0 w 1614487"/>
              <a:gd name="connsiteY0" fmla="*/ 405174 h 600779"/>
              <a:gd name="connsiteX1" fmla="*/ 114300 w 1614487"/>
              <a:gd name="connsiteY1" fmla="*/ 600437 h 600779"/>
              <a:gd name="connsiteX2" fmla="*/ 295275 w 1614487"/>
              <a:gd name="connsiteY2" fmla="*/ 448037 h 600779"/>
              <a:gd name="connsiteX3" fmla="*/ 406677 w 1614487"/>
              <a:gd name="connsiteY3" fmla="*/ 282494 h 600779"/>
              <a:gd name="connsiteX4" fmla="*/ 572746 w 1614487"/>
              <a:gd name="connsiteY4" fmla="*/ 38770 h 600779"/>
              <a:gd name="connsiteX5" fmla="*/ 959538 w 1614487"/>
              <a:gd name="connsiteY5" fmla="*/ 13612 h 600779"/>
              <a:gd name="connsiteX6" fmla="*/ 1098377 w 1614487"/>
              <a:gd name="connsiteY6" fmla="*/ 171502 h 600779"/>
              <a:gd name="connsiteX7" fmla="*/ 1249533 w 1614487"/>
              <a:gd name="connsiteY7" fmla="*/ 373489 h 600779"/>
              <a:gd name="connsiteX8" fmla="*/ 1417047 w 1614487"/>
              <a:gd name="connsiteY8" fmla="*/ 296263 h 600779"/>
              <a:gd name="connsiteX9" fmla="*/ 1614487 w 1614487"/>
              <a:gd name="connsiteY9" fmla="*/ 57512 h 600779"/>
              <a:gd name="connsiteX0" fmla="*/ 0 w 1614487"/>
              <a:gd name="connsiteY0" fmla="*/ 405174 h 462421"/>
              <a:gd name="connsiteX1" fmla="*/ 145773 w 1614487"/>
              <a:gd name="connsiteY1" fmla="*/ 448973 h 462421"/>
              <a:gd name="connsiteX2" fmla="*/ 295275 w 1614487"/>
              <a:gd name="connsiteY2" fmla="*/ 448037 h 462421"/>
              <a:gd name="connsiteX3" fmla="*/ 406677 w 1614487"/>
              <a:gd name="connsiteY3" fmla="*/ 282494 h 462421"/>
              <a:gd name="connsiteX4" fmla="*/ 572746 w 1614487"/>
              <a:gd name="connsiteY4" fmla="*/ 38770 h 462421"/>
              <a:gd name="connsiteX5" fmla="*/ 959538 w 1614487"/>
              <a:gd name="connsiteY5" fmla="*/ 13612 h 462421"/>
              <a:gd name="connsiteX6" fmla="*/ 1098377 w 1614487"/>
              <a:gd name="connsiteY6" fmla="*/ 171502 h 462421"/>
              <a:gd name="connsiteX7" fmla="*/ 1249533 w 1614487"/>
              <a:gd name="connsiteY7" fmla="*/ 373489 h 462421"/>
              <a:gd name="connsiteX8" fmla="*/ 1417047 w 1614487"/>
              <a:gd name="connsiteY8" fmla="*/ 296263 h 462421"/>
              <a:gd name="connsiteX9" fmla="*/ 1614487 w 1614487"/>
              <a:gd name="connsiteY9" fmla="*/ 57512 h 462421"/>
              <a:gd name="connsiteX0" fmla="*/ 0 w 1614487"/>
              <a:gd name="connsiteY0" fmla="*/ 405174 h 462421"/>
              <a:gd name="connsiteX1" fmla="*/ 145773 w 1614487"/>
              <a:gd name="connsiteY1" fmla="*/ 448973 h 462421"/>
              <a:gd name="connsiteX2" fmla="*/ 295275 w 1614487"/>
              <a:gd name="connsiteY2" fmla="*/ 448037 h 462421"/>
              <a:gd name="connsiteX3" fmla="*/ 406677 w 1614487"/>
              <a:gd name="connsiteY3" fmla="*/ 282494 h 462421"/>
              <a:gd name="connsiteX4" fmla="*/ 572746 w 1614487"/>
              <a:gd name="connsiteY4" fmla="*/ 38770 h 462421"/>
              <a:gd name="connsiteX5" fmla="*/ 959538 w 1614487"/>
              <a:gd name="connsiteY5" fmla="*/ 13612 h 462421"/>
              <a:gd name="connsiteX6" fmla="*/ 1098377 w 1614487"/>
              <a:gd name="connsiteY6" fmla="*/ 171502 h 462421"/>
              <a:gd name="connsiteX7" fmla="*/ 1249533 w 1614487"/>
              <a:gd name="connsiteY7" fmla="*/ 373489 h 462421"/>
              <a:gd name="connsiteX8" fmla="*/ 1417047 w 1614487"/>
              <a:gd name="connsiteY8" fmla="*/ 296263 h 462421"/>
              <a:gd name="connsiteX9" fmla="*/ 1614487 w 1614487"/>
              <a:gd name="connsiteY9" fmla="*/ 57512 h 462421"/>
              <a:gd name="connsiteX0" fmla="*/ 0 w 1614487"/>
              <a:gd name="connsiteY0" fmla="*/ 405174 h 453971"/>
              <a:gd name="connsiteX1" fmla="*/ 145773 w 1614487"/>
              <a:gd name="connsiteY1" fmla="*/ 448973 h 453971"/>
              <a:gd name="connsiteX2" fmla="*/ 261835 w 1614487"/>
              <a:gd name="connsiteY2" fmla="*/ 434268 h 453971"/>
              <a:gd name="connsiteX3" fmla="*/ 406677 w 1614487"/>
              <a:gd name="connsiteY3" fmla="*/ 282494 h 453971"/>
              <a:gd name="connsiteX4" fmla="*/ 572746 w 1614487"/>
              <a:gd name="connsiteY4" fmla="*/ 38770 h 453971"/>
              <a:gd name="connsiteX5" fmla="*/ 959538 w 1614487"/>
              <a:gd name="connsiteY5" fmla="*/ 13612 h 453971"/>
              <a:gd name="connsiteX6" fmla="*/ 1098377 w 1614487"/>
              <a:gd name="connsiteY6" fmla="*/ 171502 h 453971"/>
              <a:gd name="connsiteX7" fmla="*/ 1249533 w 1614487"/>
              <a:gd name="connsiteY7" fmla="*/ 373489 h 453971"/>
              <a:gd name="connsiteX8" fmla="*/ 1417047 w 1614487"/>
              <a:gd name="connsiteY8" fmla="*/ 296263 h 453971"/>
              <a:gd name="connsiteX9" fmla="*/ 1614487 w 1614487"/>
              <a:gd name="connsiteY9" fmla="*/ 57512 h 453971"/>
              <a:gd name="connsiteX0" fmla="*/ 0 w 1614487"/>
              <a:gd name="connsiteY0" fmla="*/ 405174 h 453971"/>
              <a:gd name="connsiteX1" fmla="*/ 145773 w 1614487"/>
              <a:gd name="connsiteY1" fmla="*/ 448973 h 453971"/>
              <a:gd name="connsiteX2" fmla="*/ 261835 w 1614487"/>
              <a:gd name="connsiteY2" fmla="*/ 434268 h 453971"/>
              <a:gd name="connsiteX3" fmla="*/ 406677 w 1614487"/>
              <a:gd name="connsiteY3" fmla="*/ 282494 h 453971"/>
              <a:gd name="connsiteX4" fmla="*/ 572746 w 1614487"/>
              <a:gd name="connsiteY4" fmla="*/ 38770 h 453971"/>
              <a:gd name="connsiteX5" fmla="*/ 959538 w 1614487"/>
              <a:gd name="connsiteY5" fmla="*/ 13612 h 453971"/>
              <a:gd name="connsiteX6" fmla="*/ 1098377 w 1614487"/>
              <a:gd name="connsiteY6" fmla="*/ 171502 h 453971"/>
              <a:gd name="connsiteX7" fmla="*/ 1284940 w 1614487"/>
              <a:gd name="connsiteY7" fmla="*/ 306608 h 453971"/>
              <a:gd name="connsiteX8" fmla="*/ 1417047 w 1614487"/>
              <a:gd name="connsiteY8" fmla="*/ 296263 h 453971"/>
              <a:gd name="connsiteX9" fmla="*/ 1614487 w 1614487"/>
              <a:gd name="connsiteY9" fmla="*/ 57512 h 453971"/>
              <a:gd name="connsiteX0" fmla="*/ 0 w 1614487"/>
              <a:gd name="connsiteY0" fmla="*/ 405174 h 453971"/>
              <a:gd name="connsiteX1" fmla="*/ 145773 w 1614487"/>
              <a:gd name="connsiteY1" fmla="*/ 448973 h 453971"/>
              <a:gd name="connsiteX2" fmla="*/ 261835 w 1614487"/>
              <a:gd name="connsiteY2" fmla="*/ 434268 h 453971"/>
              <a:gd name="connsiteX3" fmla="*/ 406677 w 1614487"/>
              <a:gd name="connsiteY3" fmla="*/ 282494 h 453971"/>
              <a:gd name="connsiteX4" fmla="*/ 572746 w 1614487"/>
              <a:gd name="connsiteY4" fmla="*/ 38770 h 453971"/>
              <a:gd name="connsiteX5" fmla="*/ 959538 w 1614487"/>
              <a:gd name="connsiteY5" fmla="*/ 13612 h 453971"/>
              <a:gd name="connsiteX6" fmla="*/ 1098377 w 1614487"/>
              <a:gd name="connsiteY6" fmla="*/ 171502 h 453971"/>
              <a:gd name="connsiteX7" fmla="*/ 1269204 w 1614487"/>
              <a:gd name="connsiteY7" fmla="*/ 338081 h 453971"/>
              <a:gd name="connsiteX8" fmla="*/ 1417047 w 1614487"/>
              <a:gd name="connsiteY8" fmla="*/ 296263 h 453971"/>
              <a:gd name="connsiteX9" fmla="*/ 1614487 w 1614487"/>
              <a:gd name="connsiteY9" fmla="*/ 57512 h 453971"/>
              <a:gd name="connsiteX0" fmla="*/ 0 w 1614487"/>
              <a:gd name="connsiteY0" fmla="*/ 405174 h 453971"/>
              <a:gd name="connsiteX1" fmla="*/ 145773 w 1614487"/>
              <a:gd name="connsiteY1" fmla="*/ 448973 h 453971"/>
              <a:gd name="connsiteX2" fmla="*/ 261835 w 1614487"/>
              <a:gd name="connsiteY2" fmla="*/ 434268 h 453971"/>
              <a:gd name="connsiteX3" fmla="*/ 406677 w 1614487"/>
              <a:gd name="connsiteY3" fmla="*/ 282494 h 453971"/>
              <a:gd name="connsiteX4" fmla="*/ 572746 w 1614487"/>
              <a:gd name="connsiteY4" fmla="*/ 38770 h 453971"/>
              <a:gd name="connsiteX5" fmla="*/ 959538 w 1614487"/>
              <a:gd name="connsiteY5" fmla="*/ 13612 h 453971"/>
              <a:gd name="connsiteX6" fmla="*/ 1098377 w 1614487"/>
              <a:gd name="connsiteY6" fmla="*/ 171502 h 453971"/>
              <a:gd name="connsiteX7" fmla="*/ 1269204 w 1614487"/>
              <a:gd name="connsiteY7" fmla="*/ 338081 h 453971"/>
              <a:gd name="connsiteX8" fmla="*/ 1383606 w 1614487"/>
              <a:gd name="connsiteY8" fmla="*/ 306098 h 453971"/>
              <a:gd name="connsiteX9" fmla="*/ 1614487 w 1614487"/>
              <a:gd name="connsiteY9" fmla="*/ 57512 h 453971"/>
              <a:gd name="connsiteX0" fmla="*/ 0 w 1614487"/>
              <a:gd name="connsiteY0" fmla="*/ 405174 h 453971"/>
              <a:gd name="connsiteX1" fmla="*/ 145773 w 1614487"/>
              <a:gd name="connsiteY1" fmla="*/ 448973 h 453971"/>
              <a:gd name="connsiteX2" fmla="*/ 261835 w 1614487"/>
              <a:gd name="connsiteY2" fmla="*/ 434268 h 453971"/>
              <a:gd name="connsiteX3" fmla="*/ 406677 w 1614487"/>
              <a:gd name="connsiteY3" fmla="*/ 282494 h 453971"/>
              <a:gd name="connsiteX4" fmla="*/ 572746 w 1614487"/>
              <a:gd name="connsiteY4" fmla="*/ 38770 h 453971"/>
              <a:gd name="connsiteX5" fmla="*/ 959538 w 1614487"/>
              <a:gd name="connsiteY5" fmla="*/ 13612 h 453971"/>
              <a:gd name="connsiteX6" fmla="*/ 1098377 w 1614487"/>
              <a:gd name="connsiteY6" fmla="*/ 171502 h 453971"/>
              <a:gd name="connsiteX7" fmla="*/ 1269204 w 1614487"/>
              <a:gd name="connsiteY7" fmla="*/ 338081 h 453971"/>
              <a:gd name="connsiteX8" fmla="*/ 1383606 w 1614487"/>
              <a:gd name="connsiteY8" fmla="*/ 306098 h 453971"/>
              <a:gd name="connsiteX9" fmla="*/ 1614487 w 1614487"/>
              <a:gd name="connsiteY9" fmla="*/ 57512 h 453971"/>
              <a:gd name="connsiteX0" fmla="*/ 0 w 1614487"/>
              <a:gd name="connsiteY0" fmla="*/ 405174 h 453971"/>
              <a:gd name="connsiteX1" fmla="*/ 145773 w 1614487"/>
              <a:gd name="connsiteY1" fmla="*/ 448973 h 453971"/>
              <a:gd name="connsiteX2" fmla="*/ 261835 w 1614487"/>
              <a:gd name="connsiteY2" fmla="*/ 434268 h 453971"/>
              <a:gd name="connsiteX3" fmla="*/ 406677 w 1614487"/>
              <a:gd name="connsiteY3" fmla="*/ 282494 h 453971"/>
              <a:gd name="connsiteX4" fmla="*/ 572746 w 1614487"/>
              <a:gd name="connsiteY4" fmla="*/ 38770 h 453971"/>
              <a:gd name="connsiteX5" fmla="*/ 959538 w 1614487"/>
              <a:gd name="connsiteY5" fmla="*/ 13612 h 453971"/>
              <a:gd name="connsiteX6" fmla="*/ 1098377 w 1614487"/>
              <a:gd name="connsiteY6" fmla="*/ 171502 h 453971"/>
              <a:gd name="connsiteX7" fmla="*/ 1241665 w 1614487"/>
              <a:gd name="connsiteY7" fmla="*/ 322345 h 453971"/>
              <a:gd name="connsiteX8" fmla="*/ 1383606 w 1614487"/>
              <a:gd name="connsiteY8" fmla="*/ 306098 h 453971"/>
              <a:gd name="connsiteX9" fmla="*/ 1614487 w 1614487"/>
              <a:gd name="connsiteY9" fmla="*/ 57512 h 45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4487" h="453971">
                <a:moveTo>
                  <a:pt x="0" y="405174"/>
                </a:moveTo>
                <a:cubicBezTo>
                  <a:pt x="64017" y="455957"/>
                  <a:pt x="102134" y="444124"/>
                  <a:pt x="145773" y="448973"/>
                </a:cubicBezTo>
                <a:cubicBezTo>
                  <a:pt x="189412" y="453822"/>
                  <a:pt x="218351" y="462015"/>
                  <a:pt x="261835" y="434268"/>
                </a:cubicBezTo>
                <a:cubicBezTo>
                  <a:pt x="305319" y="406522"/>
                  <a:pt x="354859" y="348410"/>
                  <a:pt x="406677" y="282494"/>
                </a:cubicBezTo>
                <a:cubicBezTo>
                  <a:pt x="458496" y="216578"/>
                  <a:pt x="480603" y="83584"/>
                  <a:pt x="572746" y="38770"/>
                </a:cubicBezTo>
                <a:cubicBezTo>
                  <a:pt x="664890" y="-6044"/>
                  <a:pt x="871933" y="-8510"/>
                  <a:pt x="959538" y="13612"/>
                </a:cubicBezTo>
                <a:cubicBezTo>
                  <a:pt x="1047143" y="35734"/>
                  <a:pt x="1051356" y="120047"/>
                  <a:pt x="1098377" y="171502"/>
                </a:cubicBezTo>
                <a:cubicBezTo>
                  <a:pt x="1145398" y="222957"/>
                  <a:pt x="1194127" y="299912"/>
                  <a:pt x="1241665" y="322345"/>
                </a:cubicBezTo>
                <a:cubicBezTo>
                  <a:pt x="1289203" y="344778"/>
                  <a:pt x="1269998" y="327945"/>
                  <a:pt x="1383606" y="306098"/>
                </a:cubicBezTo>
                <a:cubicBezTo>
                  <a:pt x="1520820" y="140656"/>
                  <a:pt x="1499790" y="290874"/>
                  <a:pt x="1614487" y="5751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FE03740-C4AB-4EEC-A12E-9E2C15DCC656}"/>
              </a:ext>
            </a:extLst>
          </p:cNvPr>
          <p:cNvSpPr txBox="1"/>
          <p:nvPr/>
        </p:nvSpPr>
        <p:spPr>
          <a:xfrm>
            <a:off x="2867479" y="6917652"/>
            <a:ext cx="67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9C7391B-883E-41A2-969F-8E9FF1885927}"/>
              </a:ext>
            </a:extLst>
          </p:cNvPr>
          <p:cNvGrpSpPr/>
          <p:nvPr/>
        </p:nvGrpSpPr>
        <p:grpSpPr>
          <a:xfrm>
            <a:off x="5257240" y="5377156"/>
            <a:ext cx="609065" cy="895257"/>
            <a:chOff x="6818841" y="5089501"/>
            <a:chExt cx="653456" cy="895257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FC03947D-0492-493E-B4F1-04FCD2DC3BD6}"/>
                </a:ext>
              </a:extLst>
            </p:cNvPr>
            <p:cNvSpPr/>
            <p:nvPr/>
          </p:nvSpPr>
          <p:spPr>
            <a:xfrm>
              <a:off x="6818841" y="5284628"/>
              <a:ext cx="63417" cy="653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849FE14F-2B36-4DC8-BC96-CE49E2FFB022}"/>
                </a:ext>
              </a:extLst>
            </p:cNvPr>
            <p:cNvSpPr txBox="1"/>
            <p:nvPr/>
          </p:nvSpPr>
          <p:spPr>
            <a:xfrm>
              <a:off x="6857616" y="5089501"/>
              <a:ext cx="608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4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CA43A12-CFF3-40F9-9ED1-1B68A80B7203}"/>
                </a:ext>
              </a:extLst>
            </p:cNvPr>
            <p:cNvSpPr txBox="1"/>
            <p:nvPr/>
          </p:nvSpPr>
          <p:spPr>
            <a:xfrm>
              <a:off x="6864187" y="5242386"/>
              <a:ext cx="608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3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4DD037F-6434-4415-BDC8-F3E82113ECEE}"/>
                </a:ext>
              </a:extLst>
            </p:cNvPr>
            <p:cNvSpPr txBox="1"/>
            <p:nvPr/>
          </p:nvSpPr>
          <p:spPr>
            <a:xfrm>
              <a:off x="6864187" y="5407736"/>
              <a:ext cx="608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2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6C4BDC5-4DFB-4039-B542-CE9CFA62FB20}"/>
                </a:ext>
              </a:extLst>
            </p:cNvPr>
            <p:cNvSpPr txBox="1"/>
            <p:nvPr/>
          </p:nvSpPr>
          <p:spPr>
            <a:xfrm>
              <a:off x="6864187" y="5738537"/>
              <a:ext cx="608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1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FDF3C1C7-80EF-4659-9F56-FD6E028D6665}"/>
              </a:ext>
            </a:extLst>
          </p:cNvPr>
          <p:cNvCxnSpPr>
            <a:cxnSpLocks/>
          </p:cNvCxnSpPr>
          <p:nvPr/>
        </p:nvCxnSpPr>
        <p:spPr>
          <a:xfrm>
            <a:off x="4033027" y="5859271"/>
            <a:ext cx="0" cy="1032384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A5718EEA-BE7E-449D-9506-2294E9EF49AC}"/>
              </a:ext>
            </a:extLst>
          </p:cNvPr>
          <p:cNvCxnSpPr>
            <a:cxnSpLocks/>
          </p:cNvCxnSpPr>
          <p:nvPr/>
        </p:nvCxnSpPr>
        <p:spPr>
          <a:xfrm>
            <a:off x="4114576" y="5615940"/>
            <a:ext cx="0" cy="127571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8928C855-C8F2-42CF-BBDF-3BECF08B6F0A}"/>
              </a:ext>
            </a:extLst>
          </p:cNvPr>
          <p:cNvCxnSpPr>
            <a:cxnSpLocks/>
          </p:cNvCxnSpPr>
          <p:nvPr/>
        </p:nvCxnSpPr>
        <p:spPr>
          <a:xfrm>
            <a:off x="4324045" y="5538703"/>
            <a:ext cx="0" cy="130850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4A251F81-D0F9-4254-A4A7-B2D3E0969886}"/>
              </a:ext>
            </a:extLst>
          </p:cNvPr>
          <p:cNvCxnSpPr>
            <a:cxnSpLocks/>
          </p:cNvCxnSpPr>
          <p:nvPr/>
        </p:nvCxnSpPr>
        <p:spPr>
          <a:xfrm>
            <a:off x="4559707" y="5581702"/>
            <a:ext cx="0" cy="1322653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03566AAC-21A2-4C8F-8791-BE39C6A50079}"/>
              </a:ext>
            </a:extLst>
          </p:cNvPr>
          <p:cNvCxnSpPr>
            <a:cxnSpLocks/>
          </p:cNvCxnSpPr>
          <p:nvPr/>
        </p:nvCxnSpPr>
        <p:spPr>
          <a:xfrm>
            <a:off x="4681892" y="5856684"/>
            <a:ext cx="0" cy="104767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610478F-F4A2-402E-B8F4-9CDED98372DC}"/>
              </a:ext>
            </a:extLst>
          </p:cNvPr>
          <p:cNvCxnSpPr>
            <a:cxnSpLocks/>
          </p:cNvCxnSpPr>
          <p:nvPr/>
        </p:nvCxnSpPr>
        <p:spPr>
          <a:xfrm>
            <a:off x="5172873" y="5868242"/>
            <a:ext cx="0" cy="1023413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6FA5380-B4EC-4A43-B799-B537A9FD0BF7}"/>
              </a:ext>
            </a:extLst>
          </p:cNvPr>
          <p:cNvCxnSpPr>
            <a:cxnSpLocks/>
          </p:cNvCxnSpPr>
          <p:nvPr/>
        </p:nvCxnSpPr>
        <p:spPr>
          <a:xfrm flipH="1">
            <a:off x="5279050" y="5657365"/>
            <a:ext cx="1" cy="117714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CAE4A8F7-EF38-4BBB-BF52-327B697543A0}"/>
              </a:ext>
            </a:extLst>
          </p:cNvPr>
          <p:cNvSpPr/>
          <p:nvPr/>
        </p:nvSpPr>
        <p:spPr>
          <a:xfrm>
            <a:off x="1133535" y="6647146"/>
            <a:ext cx="1754873" cy="680481"/>
          </a:xfrm>
          <a:custGeom>
            <a:avLst/>
            <a:gdLst>
              <a:gd name="connsiteX0" fmla="*/ 0 w 1882775"/>
              <a:gd name="connsiteY0" fmla="*/ 574981 h 670433"/>
              <a:gd name="connsiteX1" fmla="*/ 200025 w 1882775"/>
              <a:gd name="connsiteY1" fmla="*/ 511481 h 670433"/>
              <a:gd name="connsiteX2" fmla="*/ 333375 w 1882775"/>
              <a:gd name="connsiteY2" fmla="*/ 362256 h 670433"/>
              <a:gd name="connsiteX3" fmla="*/ 447675 w 1882775"/>
              <a:gd name="connsiteY3" fmla="*/ 168581 h 670433"/>
              <a:gd name="connsiteX4" fmla="*/ 555625 w 1882775"/>
              <a:gd name="connsiteY4" fmla="*/ 578156 h 670433"/>
              <a:gd name="connsiteX5" fmla="*/ 657225 w 1882775"/>
              <a:gd name="connsiteY5" fmla="*/ 306 h 670433"/>
              <a:gd name="connsiteX6" fmla="*/ 879475 w 1882775"/>
              <a:gd name="connsiteY6" fmla="*/ 670231 h 670433"/>
              <a:gd name="connsiteX7" fmla="*/ 1171575 w 1882775"/>
              <a:gd name="connsiteY7" fmla="*/ 76506 h 670433"/>
              <a:gd name="connsiteX8" fmla="*/ 1276350 w 1882775"/>
              <a:gd name="connsiteY8" fmla="*/ 555931 h 670433"/>
              <a:gd name="connsiteX9" fmla="*/ 1771650 w 1882775"/>
              <a:gd name="connsiteY9" fmla="*/ 578156 h 670433"/>
              <a:gd name="connsiteX10" fmla="*/ 1882775 w 1882775"/>
              <a:gd name="connsiteY10" fmla="*/ 460681 h 670433"/>
              <a:gd name="connsiteX0" fmla="*/ 0 w 1882775"/>
              <a:gd name="connsiteY0" fmla="*/ 574981 h 670231"/>
              <a:gd name="connsiteX1" fmla="*/ 200025 w 1882775"/>
              <a:gd name="connsiteY1" fmla="*/ 511481 h 670231"/>
              <a:gd name="connsiteX2" fmla="*/ 333375 w 1882775"/>
              <a:gd name="connsiteY2" fmla="*/ 362256 h 670231"/>
              <a:gd name="connsiteX3" fmla="*/ 447675 w 1882775"/>
              <a:gd name="connsiteY3" fmla="*/ 168581 h 670231"/>
              <a:gd name="connsiteX4" fmla="*/ 555625 w 1882775"/>
              <a:gd name="connsiteY4" fmla="*/ 578156 h 670231"/>
              <a:gd name="connsiteX5" fmla="*/ 657225 w 1882775"/>
              <a:gd name="connsiteY5" fmla="*/ 306 h 670231"/>
              <a:gd name="connsiteX6" fmla="*/ 879475 w 1882775"/>
              <a:gd name="connsiteY6" fmla="*/ 670231 h 670231"/>
              <a:gd name="connsiteX7" fmla="*/ 1171575 w 1882775"/>
              <a:gd name="connsiteY7" fmla="*/ 76506 h 670231"/>
              <a:gd name="connsiteX8" fmla="*/ 1276350 w 1882775"/>
              <a:gd name="connsiteY8" fmla="*/ 555931 h 670231"/>
              <a:gd name="connsiteX9" fmla="*/ 1771650 w 1882775"/>
              <a:gd name="connsiteY9" fmla="*/ 578156 h 670231"/>
              <a:gd name="connsiteX10" fmla="*/ 1882775 w 1882775"/>
              <a:gd name="connsiteY10" fmla="*/ 460681 h 670231"/>
              <a:gd name="connsiteX0" fmla="*/ 0 w 1882775"/>
              <a:gd name="connsiteY0" fmla="*/ 574981 h 713424"/>
              <a:gd name="connsiteX1" fmla="*/ 200025 w 1882775"/>
              <a:gd name="connsiteY1" fmla="*/ 511481 h 713424"/>
              <a:gd name="connsiteX2" fmla="*/ 333375 w 1882775"/>
              <a:gd name="connsiteY2" fmla="*/ 362256 h 713424"/>
              <a:gd name="connsiteX3" fmla="*/ 447675 w 1882775"/>
              <a:gd name="connsiteY3" fmla="*/ 168581 h 713424"/>
              <a:gd name="connsiteX4" fmla="*/ 555625 w 1882775"/>
              <a:gd name="connsiteY4" fmla="*/ 578156 h 713424"/>
              <a:gd name="connsiteX5" fmla="*/ 657225 w 1882775"/>
              <a:gd name="connsiteY5" fmla="*/ 306 h 713424"/>
              <a:gd name="connsiteX6" fmla="*/ 879475 w 1882775"/>
              <a:gd name="connsiteY6" fmla="*/ 670231 h 713424"/>
              <a:gd name="connsiteX7" fmla="*/ 947738 w 1882775"/>
              <a:gd name="connsiteY7" fmla="*/ 584506 h 713424"/>
              <a:gd name="connsiteX8" fmla="*/ 1171575 w 1882775"/>
              <a:gd name="connsiteY8" fmla="*/ 76506 h 713424"/>
              <a:gd name="connsiteX9" fmla="*/ 1276350 w 1882775"/>
              <a:gd name="connsiteY9" fmla="*/ 555931 h 713424"/>
              <a:gd name="connsiteX10" fmla="*/ 1771650 w 1882775"/>
              <a:gd name="connsiteY10" fmla="*/ 578156 h 713424"/>
              <a:gd name="connsiteX11" fmla="*/ 1882775 w 1882775"/>
              <a:gd name="connsiteY11" fmla="*/ 460681 h 713424"/>
              <a:gd name="connsiteX0" fmla="*/ 0 w 1882775"/>
              <a:gd name="connsiteY0" fmla="*/ 574981 h 728804"/>
              <a:gd name="connsiteX1" fmla="*/ 200025 w 1882775"/>
              <a:gd name="connsiteY1" fmla="*/ 511481 h 728804"/>
              <a:gd name="connsiteX2" fmla="*/ 333375 w 1882775"/>
              <a:gd name="connsiteY2" fmla="*/ 362256 h 728804"/>
              <a:gd name="connsiteX3" fmla="*/ 447675 w 1882775"/>
              <a:gd name="connsiteY3" fmla="*/ 168581 h 728804"/>
              <a:gd name="connsiteX4" fmla="*/ 555625 w 1882775"/>
              <a:gd name="connsiteY4" fmla="*/ 578156 h 728804"/>
              <a:gd name="connsiteX5" fmla="*/ 657225 w 1882775"/>
              <a:gd name="connsiteY5" fmla="*/ 306 h 728804"/>
              <a:gd name="connsiteX6" fmla="*/ 879475 w 1882775"/>
              <a:gd name="connsiteY6" fmla="*/ 670231 h 728804"/>
              <a:gd name="connsiteX7" fmla="*/ 1042988 w 1882775"/>
              <a:gd name="connsiteY7" fmla="*/ 627368 h 728804"/>
              <a:gd name="connsiteX8" fmla="*/ 1171575 w 1882775"/>
              <a:gd name="connsiteY8" fmla="*/ 76506 h 728804"/>
              <a:gd name="connsiteX9" fmla="*/ 1276350 w 1882775"/>
              <a:gd name="connsiteY9" fmla="*/ 555931 h 728804"/>
              <a:gd name="connsiteX10" fmla="*/ 1771650 w 1882775"/>
              <a:gd name="connsiteY10" fmla="*/ 578156 h 728804"/>
              <a:gd name="connsiteX11" fmla="*/ 1882775 w 1882775"/>
              <a:gd name="connsiteY11" fmla="*/ 460681 h 728804"/>
              <a:gd name="connsiteX0" fmla="*/ 0 w 1882775"/>
              <a:gd name="connsiteY0" fmla="*/ 574981 h 719645"/>
              <a:gd name="connsiteX1" fmla="*/ 200025 w 1882775"/>
              <a:gd name="connsiteY1" fmla="*/ 511481 h 719645"/>
              <a:gd name="connsiteX2" fmla="*/ 333375 w 1882775"/>
              <a:gd name="connsiteY2" fmla="*/ 362256 h 719645"/>
              <a:gd name="connsiteX3" fmla="*/ 447675 w 1882775"/>
              <a:gd name="connsiteY3" fmla="*/ 168581 h 719645"/>
              <a:gd name="connsiteX4" fmla="*/ 555625 w 1882775"/>
              <a:gd name="connsiteY4" fmla="*/ 578156 h 719645"/>
              <a:gd name="connsiteX5" fmla="*/ 657225 w 1882775"/>
              <a:gd name="connsiteY5" fmla="*/ 306 h 719645"/>
              <a:gd name="connsiteX6" fmla="*/ 879475 w 1882775"/>
              <a:gd name="connsiteY6" fmla="*/ 670231 h 719645"/>
              <a:gd name="connsiteX7" fmla="*/ 1042988 w 1882775"/>
              <a:gd name="connsiteY7" fmla="*/ 627368 h 719645"/>
              <a:gd name="connsiteX8" fmla="*/ 1171575 w 1882775"/>
              <a:gd name="connsiteY8" fmla="*/ 76506 h 719645"/>
              <a:gd name="connsiteX9" fmla="*/ 1276350 w 1882775"/>
              <a:gd name="connsiteY9" fmla="*/ 555931 h 719645"/>
              <a:gd name="connsiteX10" fmla="*/ 1771650 w 1882775"/>
              <a:gd name="connsiteY10" fmla="*/ 578156 h 719645"/>
              <a:gd name="connsiteX11" fmla="*/ 1882775 w 1882775"/>
              <a:gd name="connsiteY11" fmla="*/ 460681 h 719645"/>
              <a:gd name="connsiteX0" fmla="*/ 0 w 1882775"/>
              <a:gd name="connsiteY0" fmla="*/ 574709 h 680481"/>
              <a:gd name="connsiteX1" fmla="*/ 200025 w 1882775"/>
              <a:gd name="connsiteY1" fmla="*/ 511209 h 680481"/>
              <a:gd name="connsiteX2" fmla="*/ 333375 w 1882775"/>
              <a:gd name="connsiteY2" fmla="*/ 361984 h 680481"/>
              <a:gd name="connsiteX3" fmla="*/ 447675 w 1882775"/>
              <a:gd name="connsiteY3" fmla="*/ 168309 h 680481"/>
              <a:gd name="connsiteX4" fmla="*/ 555625 w 1882775"/>
              <a:gd name="connsiteY4" fmla="*/ 577884 h 680481"/>
              <a:gd name="connsiteX5" fmla="*/ 657225 w 1882775"/>
              <a:gd name="connsiteY5" fmla="*/ 34 h 680481"/>
              <a:gd name="connsiteX6" fmla="*/ 755650 w 1882775"/>
              <a:gd name="connsiteY6" fmla="*/ 608047 h 680481"/>
              <a:gd name="connsiteX7" fmla="*/ 1042988 w 1882775"/>
              <a:gd name="connsiteY7" fmla="*/ 627096 h 680481"/>
              <a:gd name="connsiteX8" fmla="*/ 1171575 w 1882775"/>
              <a:gd name="connsiteY8" fmla="*/ 76234 h 680481"/>
              <a:gd name="connsiteX9" fmla="*/ 1276350 w 1882775"/>
              <a:gd name="connsiteY9" fmla="*/ 555659 h 680481"/>
              <a:gd name="connsiteX10" fmla="*/ 1771650 w 1882775"/>
              <a:gd name="connsiteY10" fmla="*/ 577884 h 680481"/>
              <a:gd name="connsiteX11" fmla="*/ 1882775 w 1882775"/>
              <a:gd name="connsiteY11" fmla="*/ 460409 h 68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2775" h="680481">
                <a:moveTo>
                  <a:pt x="0" y="574709"/>
                </a:moveTo>
                <a:cubicBezTo>
                  <a:pt x="72231" y="560686"/>
                  <a:pt x="144463" y="546663"/>
                  <a:pt x="200025" y="511209"/>
                </a:cubicBezTo>
                <a:cubicBezTo>
                  <a:pt x="255587" y="475755"/>
                  <a:pt x="292100" y="419134"/>
                  <a:pt x="333375" y="361984"/>
                </a:cubicBezTo>
                <a:cubicBezTo>
                  <a:pt x="374650" y="304834"/>
                  <a:pt x="410633" y="132326"/>
                  <a:pt x="447675" y="168309"/>
                </a:cubicBezTo>
                <a:cubicBezTo>
                  <a:pt x="484717" y="204292"/>
                  <a:pt x="520700" y="605930"/>
                  <a:pt x="555625" y="577884"/>
                </a:cubicBezTo>
                <a:cubicBezTo>
                  <a:pt x="590550" y="549838"/>
                  <a:pt x="623888" y="-4993"/>
                  <a:pt x="657225" y="34"/>
                </a:cubicBezTo>
                <a:cubicBezTo>
                  <a:pt x="690563" y="5061"/>
                  <a:pt x="691356" y="503537"/>
                  <a:pt x="755650" y="608047"/>
                </a:cubicBezTo>
                <a:cubicBezTo>
                  <a:pt x="819944" y="712557"/>
                  <a:pt x="960967" y="690331"/>
                  <a:pt x="1042988" y="627096"/>
                </a:cubicBezTo>
                <a:cubicBezTo>
                  <a:pt x="1091671" y="528142"/>
                  <a:pt x="1132681" y="88140"/>
                  <a:pt x="1171575" y="76234"/>
                </a:cubicBezTo>
                <a:cubicBezTo>
                  <a:pt x="1210469" y="64328"/>
                  <a:pt x="1176338" y="472051"/>
                  <a:pt x="1276350" y="555659"/>
                </a:cubicBezTo>
                <a:cubicBezTo>
                  <a:pt x="1376363" y="639267"/>
                  <a:pt x="1670579" y="593759"/>
                  <a:pt x="1771650" y="577884"/>
                </a:cubicBezTo>
                <a:cubicBezTo>
                  <a:pt x="1872721" y="562009"/>
                  <a:pt x="1877748" y="511209"/>
                  <a:pt x="1882775" y="460409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B95A377-1008-4A47-AE72-46C0E9F113F3}"/>
              </a:ext>
            </a:extLst>
          </p:cNvPr>
          <p:cNvSpPr txBox="1"/>
          <p:nvPr/>
        </p:nvSpPr>
        <p:spPr>
          <a:xfrm>
            <a:off x="6339435" y="6110658"/>
            <a:ext cx="1053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monitoring system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C785CA2-B897-4533-A0AB-9511E3C9413F}"/>
              </a:ext>
            </a:extLst>
          </p:cNvPr>
          <p:cNvSpPr/>
          <p:nvPr/>
        </p:nvSpPr>
        <p:spPr>
          <a:xfrm>
            <a:off x="671406" y="5042535"/>
            <a:ext cx="5194899" cy="270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689BF17-3C37-43F9-8ED4-6EAD81AA36A1}"/>
              </a:ext>
            </a:extLst>
          </p:cNvPr>
          <p:cNvSpPr txBox="1"/>
          <p:nvPr/>
        </p:nvSpPr>
        <p:spPr>
          <a:xfrm>
            <a:off x="339935" y="4755528"/>
            <a:ext cx="10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CAVs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id="{4437B620-9BCF-4009-B933-DD8C33948530}"/>
              </a:ext>
            </a:extLst>
          </p:cNvPr>
          <p:cNvSpPr/>
          <p:nvPr/>
        </p:nvSpPr>
        <p:spPr>
          <a:xfrm>
            <a:off x="5974080" y="6137848"/>
            <a:ext cx="380595" cy="68175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schemas.microsoft.com/sharepoint/v3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10dd7f8a-f247-48ee-8534-441ce336aea6"/>
    <ds:schemaRef ds:uri="http://purl.org/dc/elements/1.1/"/>
    <ds:schemaRef ds:uri="http://purl.org/dc/terms/"/>
    <ds:schemaRef ds:uri="http://schemas.microsoft.com/office/infopath/2007/PartnerControls"/>
    <ds:schemaRef ds:uri="9a0666c7-4cba-45e4-bb78-1ed48d50e5d1"/>
    <ds:schemaRef ds:uri="876de33e-aaa5-4507-9b92-b84e676ded0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8363</TotalTime>
  <Words>261</Words>
  <Application>Microsoft Office PowerPoint</Application>
  <PresentationFormat>사용자 지정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맑은 고딕</vt:lpstr>
      <vt:lpstr>Tema di Office</vt:lpstr>
      <vt:lpstr>Reducing redundancy of vehicle trajectory data for the safety monitoring system of CAVs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YJ</cp:lastModifiedBy>
  <cp:revision>56</cp:revision>
  <dcterms:created xsi:type="dcterms:W3CDTF">2022-08-28T02:29:39Z</dcterms:created>
  <dcterms:modified xsi:type="dcterms:W3CDTF">2022-09-12T02:24:44Z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