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7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898383"/>
    <a:srgbClr val="8C8888"/>
    <a:srgbClr val="8497B0"/>
    <a:srgbClr val="DEEBF7"/>
    <a:srgbClr val="F3A671"/>
    <a:srgbClr val="F8CCAF"/>
    <a:srgbClr val="E7E6E6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8" autoAdjust="0"/>
    <p:restoredTop sz="94672"/>
  </p:normalViewPr>
  <p:slideViewPr>
    <p:cSldViewPr snapToGrid="0" snapToObjects="1">
      <p:cViewPr varScale="1">
        <p:scale>
          <a:sx n="79" d="100"/>
          <a:sy n="79" d="100"/>
        </p:scale>
        <p:origin x="2310" y="90"/>
      </p:cViewPr>
      <p:guideLst>
        <p:guide orient="horz" pos="3168"/>
        <p:guide pos="2448"/>
        <p:guide pos="288"/>
        <p:guide orient="horz" pos="6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7FE31518-2E2C-40B5-B67F-A67A63AB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794730"/>
            <a:ext cx="7292338" cy="394775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500" dirty="0"/>
              <a:t>What is the problem?</a:t>
            </a:r>
          </a:p>
          <a:p>
            <a:pPr marL="409140" lvl="1" indent="-171450">
              <a:lnSpc>
                <a:spcPct val="100000"/>
              </a:lnSpc>
            </a:pPr>
            <a:r>
              <a:rPr lang="en-US" altLang="ko-KR" sz="13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There are many incident values (e.g., sudden lane changes, crashes with pedestrians, lane closes due to disasters, etc.) in the urban traffic to adopt autonomous vehicles</a:t>
            </a:r>
          </a:p>
          <a:p>
            <a:pPr marL="409140" lvl="1" indent="-171450">
              <a:lnSpc>
                <a:spcPct val="100000"/>
              </a:lnSpc>
            </a:pPr>
            <a:r>
              <a:rPr lang="en-US" altLang="ko-KR" sz="13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Rare datasets make autonomous vehicles difficult to consider incident values</a:t>
            </a:r>
            <a:r>
              <a:rPr lang="en-US" altLang="ko-KR" sz="1300" b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
</a:t>
            </a:r>
            <a:r>
              <a:rPr lang="en-US" altLang="ko-KR" sz="13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Relieving an uncertain situation like a vehicle and pedestrian crash and pre-emptively react</a:t>
            </a:r>
          </a:p>
          <a:p>
            <a:pPr marL="409140" lvl="1" indent="-171450">
              <a:lnSpc>
                <a:spcPct val="100000"/>
              </a:lnSpc>
            </a:pPr>
            <a:r>
              <a:rPr lang="en-US" altLang="ko-KR" sz="13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Aim to develop</a:t>
            </a:r>
            <a:r>
              <a:rPr lang="en-US" altLang="ko-KR" sz="1300" b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 a risk assessment based on vehicle and pedestrian trajectories using Bayesian Neural Network (BNN)</a:t>
            </a:r>
          </a:p>
          <a:p>
            <a:pPr marL="23769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Why is this problem important?</a:t>
            </a:r>
          </a:p>
          <a:p>
            <a:pPr marL="409140" lvl="1" indent="-171450"/>
            <a:r>
              <a:rPr lang="en-US" altLang="ko-KR" sz="13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In Korea, the number of accidents and fatalities are decreasing in recent seven years(2012-2019); however, the proportion of pedestrian fatalities is constant at forty percent, which is about two times than OECD average</a:t>
            </a:r>
          </a:p>
          <a:p>
            <a:pPr marL="409140" lvl="1" indent="-171450"/>
            <a:r>
              <a:rPr lang="en-US" altLang="ko-KR" sz="13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Increasing personal mobility and planning a walkable city increase crash probability and various incident values</a:t>
            </a:r>
          </a:p>
          <a:p>
            <a:pPr marL="409140" lvl="1" indent="-171450"/>
            <a:r>
              <a:rPr lang="en-US" altLang="ko-KR" sz="1300">
                <a:latin typeface="Times New Roman" panose="02020603050405020304" pitchFamily="18" charset="0"/>
                <a:cs typeface="Times New Roman" panose="02020603050405020304" pitchFamily="18" charset="0"/>
              </a:rPr>
              <a:t>Access roads, bus stops, and the intersection where it is hard to find pedestrians using autonomous vehicle sensors need to use pre-risk assessment to relieving the incident situation by vehicle to infrastructure (V2I)</a:t>
            </a:r>
          </a:p>
          <a:p>
            <a:r>
              <a:rPr lang="en-US" altLang="ko-KR"/>
              <a:t>How can we solve this problem?</a:t>
            </a:r>
          </a:p>
          <a:p>
            <a:pPr lvl="1"/>
            <a:r>
              <a:rPr lang="en-US" altLang="ko-KR" sz="1300">
                <a:latin typeface="Times New Roman" panose="02020603050405020304" pitchFamily="18" charset="0"/>
                <a:cs typeface="Times New Roman" panose="02020603050405020304" pitchFamily="18" charset="0"/>
              </a:rPr>
              <a:t>Pre-risk assessment can relieve collision vehicle and pedestrian</a:t>
            </a: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300">
                <a:latin typeface="Times New Roman" panose="02020603050405020304" pitchFamily="18" charset="0"/>
                <a:cs typeface="Times New Roman" panose="02020603050405020304" pitchFamily="18" charset="0"/>
              </a:rPr>
              <a:t>Risk field can be an efficient assessment criteria  </a:t>
            </a: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30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trajectory data and predict their trajectory using Bayesian Neural Network </a:t>
            </a:r>
          </a:p>
          <a:p>
            <a:pPr lvl="1"/>
            <a:r>
              <a:rPr lang="en-US" altLang="ko-KR" sz="130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results in probability field and evaluates overlapped risk field</a:t>
            </a: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68448"/>
            <a:ext cx="7406640" cy="609591"/>
          </a:xfrm>
        </p:spPr>
        <p:txBody>
          <a:bodyPr>
            <a:noAutofit/>
          </a:bodyPr>
          <a:lstStyle/>
          <a:p>
            <a:pPr algn="ctr"/>
            <a:r>
              <a:rPr lang="en-US" altLang="ko-KR" sz="1600">
                <a:ea typeface="에스코어 드림 6 Bold" panose="020B0703030302020204" pitchFamily="34" charset="-127"/>
              </a:rPr>
              <a:t>Pedestrian Crash Risk Assessment Based on Trajectory </a:t>
            </a:r>
            <a:br>
              <a:rPr lang="en-US" altLang="ko-KR" sz="1600">
                <a:ea typeface="에스코어 드림 6 Bold" panose="020B0703030302020204" pitchFamily="34" charset="-127"/>
              </a:rPr>
            </a:br>
            <a:r>
              <a:rPr lang="en-US" altLang="ko-KR" sz="1600">
                <a:ea typeface="에스코어 드림 6 Bold" panose="020B0703030302020204" pitchFamily="34" charset="-127"/>
              </a:rPr>
              <a:t>Using Bayesian Neural Network</a:t>
            </a:r>
            <a:br>
              <a:rPr lang="en-US" altLang="ko-KR" sz="1600">
                <a:ea typeface="에스코어 드림 6 Bold" panose="020B0703030302020204" pitchFamily="34" charset="-127"/>
              </a:rPr>
            </a:br>
            <a:r>
              <a:rPr lang="en-US" altLang="ko-KR" sz="1200">
                <a:ea typeface="에스코어 드림 6 Bold" panose="020B0703030302020204" pitchFamily="34" charset="-127"/>
              </a:rPr>
              <a:t>Researcher : Junhee Choi</a:t>
            </a:r>
            <a:endParaRPr lang="ko-KR" altLang="en-US" sz="1600" strike="sngStrike" dirty="0">
              <a:ea typeface="에스코어 드림 6 Bold" panose="020B0703030302020204" pitchFamily="34" charset="-127"/>
            </a:endParaRPr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5FB56705-DE7B-43CF-B6AC-4725A5B0BD2C}"/>
              </a:ext>
            </a:extLst>
          </p:cNvPr>
          <p:cNvSpPr/>
          <p:nvPr/>
        </p:nvSpPr>
        <p:spPr>
          <a:xfrm>
            <a:off x="3547468" y="4865221"/>
            <a:ext cx="3789613" cy="2712582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1AB1A93D-92EF-481E-9150-5D262BA2D7F4}"/>
              </a:ext>
            </a:extLst>
          </p:cNvPr>
          <p:cNvSpPr/>
          <p:nvPr/>
        </p:nvSpPr>
        <p:spPr>
          <a:xfrm>
            <a:off x="4361648" y="4673662"/>
            <a:ext cx="2297840" cy="307777"/>
          </a:xfrm>
          <a:prstGeom prst="rect">
            <a:avLst/>
          </a:prstGeom>
          <a:solidFill>
            <a:srgbClr val="E7E6E6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50800">
              <a:bevelT w="0"/>
              <a:bevelB w="0"/>
              <a:contourClr>
                <a:schemeClr val="bg1"/>
              </a:contourClr>
            </a:sp3d>
          </a:bodyPr>
          <a:lstStyle/>
          <a:p>
            <a:pPr algn="ctr"/>
            <a:r>
              <a:rPr lang="en-US" altLang="ko-K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BNN</a:t>
            </a:r>
            <a:endParaRPr lang="ko-KR" altLang="en-US" sz="14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01FD6D-6338-4A92-9E88-BA1FE34B6886}"/>
              </a:ext>
            </a:extLst>
          </p:cNvPr>
          <p:cNvSpPr/>
          <p:nvPr/>
        </p:nvSpPr>
        <p:spPr>
          <a:xfrm>
            <a:off x="227915" y="4676211"/>
            <a:ext cx="7292338" cy="4300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D1643B-B1F1-4A0E-841F-731835C2C3F7}"/>
              </a:ext>
            </a:extLst>
          </p:cNvPr>
          <p:cNvSpPr/>
          <p:nvPr/>
        </p:nvSpPr>
        <p:spPr>
          <a:xfrm>
            <a:off x="740342" y="6557209"/>
            <a:ext cx="218521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pedestrian trajectory</a:t>
            </a: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ego vehicle trajectory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E67A1E-5A10-4984-8A0D-B6065D4DB60F}"/>
              </a:ext>
            </a:extLst>
          </p:cNvPr>
          <p:cNvGrpSpPr/>
          <p:nvPr/>
        </p:nvGrpSpPr>
        <p:grpSpPr>
          <a:xfrm>
            <a:off x="435319" y="4713534"/>
            <a:ext cx="2741463" cy="2872520"/>
            <a:chOff x="581024" y="4918415"/>
            <a:chExt cx="3009901" cy="277602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8C3CBC-70E3-43C2-83D9-38FF5B8D7ED3}"/>
                </a:ext>
              </a:extLst>
            </p:cNvPr>
            <p:cNvSpPr/>
            <p:nvPr/>
          </p:nvSpPr>
          <p:spPr>
            <a:xfrm>
              <a:off x="581024" y="5072985"/>
              <a:ext cx="3009901" cy="2621452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F28203-95B1-426B-90D1-FFD8848900A9}"/>
                </a:ext>
              </a:extLst>
            </p:cNvPr>
            <p:cNvSpPr/>
            <p:nvPr/>
          </p:nvSpPr>
          <p:spPr>
            <a:xfrm>
              <a:off x="1247773" y="4918415"/>
              <a:ext cx="1676399" cy="297438"/>
            </a:xfrm>
            <a:prstGeom prst="rect">
              <a:avLst/>
            </a:prstGeom>
            <a:solidFill>
              <a:srgbClr val="E7E6E6"/>
            </a:solidFill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50800">
                <a:bevelT w="0"/>
                <a:bevelB w="0"/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data</a:t>
              </a:r>
              <a:endParaRPr lang="ko-KR" altLang="en-US" sz="1400" b="1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A415F9A-5D6C-4C4E-BFDD-4C30DCD0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2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4785" y="5322070"/>
              <a:ext cx="2688885" cy="1301762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C13A2E9-8901-4F94-BD8B-14EB7383D4D6}"/>
              </a:ext>
            </a:extLst>
          </p:cNvPr>
          <p:cNvGrpSpPr/>
          <p:nvPr/>
        </p:nvGrpSpPr>
        <p:grpSpPr>
          <a:xfrm>
            <a:off x="3783097" y="4920096"/>
            <a:ext cx="3518873" cy="2665973"/>
            <a:chOff x="3551367" y="5008189"/>
            <a:chExt cx="3834662" cy="2905225"/>
          </a:xfrm>
        </p:grpSpPr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8D0D7CD2-A703-4BEA-9F04-FDF8669D5D3F}"/>
                </a:ext>
              </a:extLst>
            </p:cNvPr>
            <p:cNvSpPr/>
            <p:nvPr/>
          </p:nvSpPr>
          <p:spPr>
            <a:xfrm>
              <a:off x="5196366" y="5019827"/>
              <a:ext cx="2189663" cy="25513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4F27E878-3223-4E3F-B0A2-1EDED41E1DFA}"/>
                </a:ext>
              </a:extLst>
            </p:cNvPr>
            <p:cNvSpPr/>
            <p:nvPr/>
          </p:nvSpPr>
          <p:spPr>
            <a:xfrm>
              <a:off x="3603278" y="5008189"/>
              <a:ext cx="620003" cy="255134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3" name="그룹 1062">
              <a:extLst>
                <a:ext uri="{FF2B5EF4-FFF2-40B4-BE49-F238E27FC236}">
                  <a16:creationId xmlns:a16="http://schemas.microsoft.com/office/drawing/2014/main" id="{4427C910-AE2E-4471-A57D-678F6200F0A1}"/>
                </a:ext>
              </a:extLst>
            </p:cNvPr>
            <p:cNvGrpSpPr/>
            <p:nvPr/>
          </p:nvGrpSpPr>
          <p:grpSpPr>
            <a:xfrm>
              <a:off x="3606651" y="5024819"/>
              <a:ext cx="3445342" cy="2551341"/>
              <a:chOff x="3557259" y="5047880"/>
              <a:chExt cx="3445342" cy="2551341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CB5644E4-F325-4BF6-8D09-E3B49C3009E6}"/>
                  </a:ext>
                </a:extLst>
              </p:cNvPr>
              <p:cNvSpPr/>
              <p:nvPr/>
            </p:nvSpPr>
            <p:spPr>
              <a:xfrm>
                <a:off x="4631148" y="5047880"/>
                <a:ext cx="411396" cy="25513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BC78336-D689-4780-AAD5-1877E5AF8B75}"/>
                  </a:ext>
                </a:extLst>
              </p:cNvPr>
              <p:cNvGrpSpPr/>
              <p:nvPr/>
            </p:nvGrpSpPr>
            <p:grpSpPr>
              <a:xfrm>
                <a:off x="3557259" y="5088414"/>
                <a:ext cx="609462" cy="2442479"/>
                <a:chOff x="3678541" y="4925870"/>
                <a:chExt cx="609462" cy="2442479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A8876640-8E80-4769-BCBB-987770F39367}"/>
                    </a:ext>
                  </a:extLst>
                </p:cNvPr>
                <p:cNvGrpSpPr/>
                <p:nvPr/>
              </p:nvGrpSpPr>
              <p:grpSpPr>
                <a:xfrm>
                  <a:off x="3717818" y="4925870"/>
                  <a:ext cx="532233" cy="1033605"/>
                  <a:chOff x="3822122" y="5030795"/>
                  <a:chExt cx="622368" cy="1208650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2FF87295-E5C8-4708-85D8-3F8AF22963E4}"/>
                      </a:ext>
                    </a:extLst>
                  </p:cNvPr>
                  <p:cNvGrpSpPr/>
                  <p:nvPr/>
                </p:nvGrpSpPr>
                <p:grpSpPr>
                  <a:xfrm>
                    <a:off x="3823663" y="5030795"/>
                    <a:ext cx="620827" cy="443405"/>
                    <a:chOff x="1928953" y="6585210"/>
                    <a:chExt cx="869662" cy="443405"/>
                  </a:xfrm>
                </p:grpSpPr>
                <p:sp>
                  <p:nvSpPr>
                    <p:cNvPr id="14" name="육각형 13">
                      <a:extLst>
                        <a:ext uri="{FF2B5EF4-FFF2-40B4-BE49-F238E27FC236}">
                          <a16:creationId xmlns:a16="http://schemas.microsoft.com/office/drawing/2014/main" id="{7999615B-4C2A-4F08-9489-58FBC0591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0668" y="6585210"/>
                      <a:ext cx="765175" cy="443405"/>
                    </a:xfrm>
                    <a:prstGeom prst="hexagon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" name="직사각형 19">
                      <a:extLst>
                        <a:ext uri="{FF2B5EF4-FFF2-40B4-BE49-F238E27FC236}">
                          <a16:creationId xmlns:a16="http://schemas.microsoft.com/office/drawing/2014/main" id="{01FACB9B-114F-4796-9AFA-E3238811F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8953" y="6634457"/>
                      <a:ext cx="869662" cy="30591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BNN</a:t>
                      </a:r>
                      <a:r>
                        <a:rPr lang="en-US" altLang="ko-KR" sz="105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05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44C3A461-8CBF-46A5-8850-F8A9F85DDDB6}"/>
                      </a:ext>
                    </a:extLst>
                  </p:cNvPr>
                  <p:cNvGrpSpPr/>
                  <p:nvPr/>
                </p:nvGrpSpPr>
                <p:grpSpPr>
                  <a:xfrm>
                    <a:off x="3822122" y="5796040"/>
                    <a:ext cx="620827" cy="443405"/>
                    <a:chOff x="1928954" y="6585210"/>
                    <a:chExt cx="869662" cy="443405"/>
                  </a:xfrm>
                </p:grpSpPr>
                <p:sp>
                  <p:nvSpPr>
                    <p:cNvPr id="47" name="육각형 46">
                      <a:extLst>
                        <a:ext uri="{FF2B5EF4-FFF2-40B4-BE49-F238E27FC236}">
                          <a16:creationId xmlns:a16="http://schemas.microsoft.com/office/drawing/2014/main" id="{C7C0C679-5FE3-4998-8DEC-3325D032B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0668" y="6585210"/>
                      <a:ext cx="765175" cy="443405"/>
                    </a:xfrm>
                    <a:prstGeom prst="hexagon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" name="직사각형 53">
                      <a:extLst>
                        <a:ext uri="{FF2B5EF4-FFF2-40B4-BE49-F238E27FC236}">
                          <a16:creationId xmlns:a16="http://schemas.microsoft.com/office/drawing/2014/main" id="{05864559-6297-45DB-AB74-41D6F6DD0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8954" y="6634457"/>
                      <a:ext cx="869662" cy="30591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BNN</a:t>
                      </a:r>
                      <a:r>
                        <a:rPr lang="en-US" altLang="ko-KR" sz="105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05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:a16="http://schemas.microsoft.com/office/drawing/2014/main" id="{26DECC69-9988-4550-AB49-555EC98BC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26561" y="5474200"/>
                    <a:ext cx="0" cy="321840"/>
                  </a:xfrm>
                  <a:prstGeom prst="straightConnector1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F14D4681-4FBA-429F-8CFD-B42CC7CDA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6816" y="5959475"/>
                  <a:ext cx="0" cy="114175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1C139FCB-FDD4-4CF0-88D5-4D0CACE824FA}"/>
                    </a:ext>
                  </a:extLst>
                </p:cNvPr>
                <p:cNvGrpSpPr/>
                <p:nvPr/>
              </p:nvGrpSpPr>
              <p:grpSpPr>
                <a:xfrm>
                  <a:off x="3678541" y="6334744"/>
                  <a:ext cx="609462" cy="1033605"/>
                  <a:chOff x="3777740" y="5030795"/>
                  <a:chExt cx="712677" cy="1208650"/>
                </a:xfrm>
              </p:grpSpPr>
              <p:grpSp>
                <p:nvGrpSpPr>
                  <p:cNvPr id="63" name="그룹 62">
                    <a:extLst>
                      <a:ext uri="{FF2B5EF4-FFF2-40B4-BE49-F238E27FC236}">
                        <a16:creationId xmlns:a16="http://schemas.microsoft.com/office/drawing/2014/main" id="{BEBE5212-C2DE-4DFB-8A9B-7678D6A3FAEC}"/>
                      </a:ext>
                    </a:extLst>
                  </p:cNvPr>
                  <p:cNvGrpSpPr/>
                  <p:nvPr/>
                </p:nvGrpSpPr>
                <p:grpSpPr>
                  <a:xfrm>
                    <a:off x="3777740" y="5030795"/>
                    <a:ext cx="712677" cy="443405"/>
                    <a:chOff x="1864622" y="6585210"/>
                    <a:chExt cx="998326" cy="443405"/>
                  </a:xfrm>
                </p:grpSpPr>
                <p:sp>
                  <p:nvSpPr>
                    <p:cNvPr id="68" name="육각형 67">
                      <a:extLst>
                        <a:ext uri="{FF2B5EF4-FFF2-40B4-BE49-F238E27FC236}">
                          <a16:creationId xmlns:a16="http://schemas.microsoft.com/office/drawing/2014/main" id="{CE5B14BC-7757-483A-A39A-05B477EF6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0668" y="6585210"/>
                      <a:ext cx="765175" cy="443405"/>
                    </a:xfrm>
                    <a:prstGeom prst="hexagon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" name="직사각형 68">
                      <a:extLst>
                        <a:ext uri="{FF2B5EF4-FFF2-40B4-BE49-F238E27FC236}">
                          <a16:creationId xmlns:a16="http://schemas.microsoft.com/office/drawing/2014/main" id="{89697B50-2398-41F5-BFA8-0784FB6CC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4622" y="6634457"/>
                      <a:ext cx="998326" cy="30591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BNN</a:t>
                      </a:r>
                      <a:r>
                        <a:rPr lang="en-US" altLang="ko-KR" sz="105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ko-KR" altLang="en-US" sz="105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4" name="그룹 63">
                    <a:extLst>
                      <a:ext uri="{FF2B5EF4-FFF2-40B4-BE49-F238E27FC236}">
                        <a16:creationId xmlns:a16="http://schemas.microsoft.com/office/drawing/2014/main" id="{D4F5E8FC-DEAE-45EC-B53B-EFE8ED0A1ECD}"/>
                      </a:ext>
                    </a:extLst>
                  </p:cNvPr>
                  <p:cNvGrpSpPr/>
                  <p:nvPr/>
                </p:nvGrpSpPr>
                <p:grpSpPr>
                  <a:xfrm>
                    <a:off x="3822122" y="5796040"/>
                    <a:ext cx="620827" cy="443405"/>
                    <a:chOff x="1928954" y="6585210"/>
                    <a:chExt cx="869662" cy="443405"/>
                  </a:xfrm>
                </p:grpSpPr>
                <p:sp>
                  <p:nvSpPr>
                    <p:cNvPr id="66" name="육각형 65">
                      <a:extLst>
                        <a:ext uri="{FF2B5EF4-FFF2-40B4-BE49-F238E27FC236}">
                          <a16:creationId xmlns:a16="http://schemas.microsoft.com/office/drawing/2014/main" id="{B4505475-5D0D-4599-B7DF-29DDA5E78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0668" y="6585210"/>
                      <a:ext cx="765175" cy="443405"/>
                    </a:xfrm>
                    <a:prstGeom prst="hexagon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" name="직사각형 66">
                      <a:extLst>
                        <a:ext uri="{FF2B5EF4-FFF2-40B4-BE49-F238E27FC236}">
                          <a16:creationId xmlns:a16="http://schemas.microsoft.com/office/drawing/2014/main" id="{A54CFF0D-101B-48A8-902B-5CC38BFA3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8954" y="6634457"/>
                      <a:ext cx="869662" cy="30591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BNN</a:t>
                      </a:r>
                      <a:r>
                        <a:rPr lang="en-US" altLang="ko-KR" sz="105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105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65" name="직선 화살표 연결선 64">
                    <a:extLst>
                      <a:ext uri="{FF2B5EF4-FFF2-40B4-BE49-F238E27FC236}">
                        <a16:creationId xmlns:a16="http://schemas.microsoft.com/office/drawing/2014/main" id="{2934BB04-14ED-4C9F-BAB5-B88EA62FB5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26561" y="5474200"/>
                    <a:ext cx="0" cy="321840"/>
                  </a:xfrm>
                  <a:prstGeom prst="straightConnector1">
                    <a:avLst/>
                  </a:prstGeom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66F3FC4-DF94-419F-AFC4-9B4B73E1200C}"/>
                    </a:ext>
                  </a:extLst>
                </p:cNvPr>
                <p:cNvSpPr/>
                <p:nvPr/>
              </p:nvSpPr>
              <p:spPr>
                <a:xfrm>
                  <a:off x="3853705" y="6069077"/>
                  <a:ext cx="246221" cy="281487"/>
                </a:xfrm>
                <a:prstGeom prst="rect">
                  <a:avLst/>
                </a:prstGeom>
              </p:spPr>
              <p:txBody>
                <a:bodyPr vert="eaVert" wrap="none">
                  <a:spAutoFit/>
                </a:bodyPr>
                <a:lstStyle/>
                <a:p>
                  <a:r>
                    <a:rPr lang="ko-KR" altLang="en-US" sz="400">
                      <a:solidFill>
                        <a:srgbClr val="8497B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● ● ●</a:t>
                  </a:r>
                  <a:endParaRPr lang="ko-KR" altLang="en-US" sz="400">
                    <a:solidFill>
                      <a:srgbClr val="8497B0"/>
                    </a:solidFill>
                  </a:endParaRPr>
                </a:p>
              </p:txBody>
            </p:sp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16312CC6-D4BD-44CA-8914-7495BAA061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7805" y="5280878"/>
                <a:ext cx="314495" cy="0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091C8C7C-F76B-4A25-A29E-FAEF0A71A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2957" y="5932425"/>
                <a:ext cx="314495" cy="0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2A76FCF9-B2B9-4DC0-9E66-95BB4576E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0447" y="6686882"/>
                <a:ext cx="314495" cy="0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E8BE2DC5-0DEA-4417-96C2-B7EF2B7F7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5599" y="7338429"/>
                <a:ext cx="314495" cy="0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138B4B6E-45B5-4EF1-B06A-27A94F54AC2E}"/>
                      </a:ext>
                    </a:extLst>
                  </p:cNvPr>
                  <p:cNvSpPr/>
                  <p:nvPr/>
                </p:nvSpPr>
                <p:spPr>
                  <a:xfrm>
                    <a:off x="4397452" y="5154032"/>
                    <a:ext cx="530915" cy="253692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ko-KR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138B4B6E-45B5-4EF1-B06A-27A94F54AC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7452" y="5154032"/>
                    <a:ext cx="530915" cy="2536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000"/>
                    </a:stretch>
                  </a:blip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E37566C5-9B62-4B78-A7E5-26586E02034A}"/>
                      </a:ext>
                    </a:extLst>
                  </p:cNvPr>
                  <p:cNvSpPr/>
                  <p:nvPr/>
                </p:nvSpPr>
                <p:spPr>
                  <a:xfrm>
                    <a:off x="4397452" y="5806645"/>
                    <a:ext cx="530915" cy="253692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ko-KR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E37566C5-9B62-4B78-A7E5-26586E0203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7452" y="5806645"/>
                    <a:ext cx="530915" cy="2536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000"/>
                    </a:stretch>
                  </a:blip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5A10C58E-BD14-4FEB-8586-766E1F4F0938}"/>
                      </a:ext>
                    </a:extLst>
                  </p:cNvPr>
                  <p:cNvSpPr/>
                  <p:nvPr/>
                </p:nvSpPr>
                <p:spPr>
                  <a:xfrm>
                    <a:off x="4400094" y="6560036"/>
                    <a:ext cx="530915" cy="253692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ko-KR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5A10C58E-BD14-4FEB-8586-766E1F4F09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094" y="6560036"/>
                    <a:ext cx="530915" cy="25369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000"/>
                    </a:stretch>
                  </a:blip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F3699012-C462-45BC-9328-8F32DDEB8F94}"/>
                      </a:ext>
                    </a:extLst>
                  </p:cNvPr>
                  <p:cNvSpPr/>
                  <p:nvPr/>
                </p:nvSpPr>
                <p:spPr>
                  <a:xfrm>
                    <a:off x="4400094" y="7212649"/>
                    <a:ext cx="530915" cy="253692"/>
                  </a:xfrm>
                  <a:prstGeom prst="rect">
                    <a:avLst/>
                  </a:prstGeom>
                  <a:solidFill>
                    <a:srgbClr val="DEEBF7"/>
                  </a:solid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ko-KR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F3699012-C462-45BC-9328-8F32DDEB8F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094" y="7212649"/>
                    <a:ext cx="530915" cy="2536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878"/>
                    </a:stretch>
                  </a:blip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8D425865-E1A4-4BB9-AB03-4A61916F8907}"/>
                  </a:ext>
                </a:extLst>
              </p:cNvPr>
              <p:cNvSpPr/>
              <p:nvPr/>
            </p:nvSpPr>
            <p:spPr>
              <a:xfrm>
                <a:off x="5161740" y="5089008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5DF37FB-98EF-4641-9383-E5A65E196897}"/>
                  </a:ext>
                </a:extLst>
              </p:cNvPr>
              <p:cNvSpPr/>
              <p:nvPr/>
            </p:nvSpPr>
            <p:spPr>
              <a:xfrm>
                <a:off x="5161740" y="5737724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1BB6A07A-4193-4F32-973D-41128D68049E}"/>
                  </a:ext>
                </a:extLst>
              </p:cNvPr>
              <p:cNvSpPr/>
              <p:nvPr/>
            </p:nvSpPr>
            <p:spPr>
              <a:xfrm>
                <a:off x="5159098" y="6527658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3993800-3A53-4A79-877C-D94A76117892}"/>
                  </a:ext>
                </a:extLst>
              </p:cNvPr>
              <p:cNvSpPr/>
              <p:nvPr/>
            </p:nvSpPr>
            <p:spPr>
              <a:xfrm>
                <a:off x="5159098" y="7176374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B990730E-A73F-4BDE-9F46-D965990DCA4B}"/>
                  </a:ext>
                </a:extLst>
              </p:cNvPr>
              <p:cNvSpPr/>
              <p:nvPr/>
            </p:nvSpPr>
            <p:spPr>
              <a:xfrm>
                <a:off x="5648611" y="5089008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C5B79A17-42BA-43C6-ACDB-48A4CC0289F7}"/>
                  </a:ext>
                </a:extLst>
              </p:cNvPr>
              <p:cNvSpPr/>
              <p:nvPr/>
            </p:nvSpPr>
            <p:spPr>
              <a:xfrm>
                <a:off x="5648611" y="5737724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6814DEA8-ADB2-405D-B204-F3ABA4E189EB}"/>
                  </a:ext>
                </a:extLst>
              </p:cNvPr>
              <p:cNvSpPr/>
              <p:nvPr/>
            </p:nvSpPr>
            <p:spPr>
              <a:xfrm>
                <a:off x="5645969" y="6527658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111A2423-2AFF-4149-9D2D-7D2CFCA0023D}"/>
                  </a:ext>
                </a:extLst>
              </p:cNvPr>
              <p:cNvSpPr/>
              <p:nvPr/>
            </p:nvSpPr>
            <p:spPr>
              <a:xfrm>
                <a:off x="5645969" y="7176374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EB8F7BC3-F6F8-4EEF-88F8-55C4E2961C08}"/>
                  </a:ext>
                </a:extLst>
              </p:cNvPr>
              <p:cNvCxnSpPr>
                <a:stCxn id="70" idx="3"/>
                <a:endCxn id="78" idx="2"/>
              </p:cNvCxnSpPr>
              <p:nvPr/>
            </p:nvCxnSpPr>
            <p:spPr>
              <a:xfrm flipV="1">
                <a:off x="4928367" y="5268875"/>
                <a:ext cx="233373" cy="12003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4330EC80-641E-4DC3-A284-61616E8B2E95}"/>
                  </a:ext>
                </a:extLst>
              </p:cNvPr>
              <p:cNvCxnSpPr>
                <a:cxnSpLocks/>
                <a:stCxn id="70" idx="3"/>
                <a:endCxn id="80" idx="2"/>
              </p:cNvCxnSpPr>
              <p:nvPr/>
            </p:nvCxnSpPr>
            <p:spPr>
              <a:xfrm>
                <a:off x="4928367" y="5280878"/>
                <a:ext cx="233373" cy="636713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81A3C290-9C83-4F97-A246-357D2D564D6D}"/>
                  </a:ext>
                </a:extLst>
              </p:cNvPr>
              <p:cNvCxnSpPr>
                <a:cxnSpLocks/>
                <a:stCxn id="70" idx="3"/>
                <a:endCxn id="81" idx="2"/>
              </p:cNvCxnSpPr>
              <p:nvPr/>
            </p:nvCxnSpPr>
            <p:spPr>
              <a:xfrm>
                <a:off x="4928367" y="5280878"/>
                <a:ext cx="230731" cy="1426647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070EDE3B-32D8-4B6B-AD3B-0C7A728BCA9A}"/>
                  </a:ext>
                </a:extLst>
              </p:cNvPr>
              <p:cNvCxnSpPr>
                <a:cxnSpLocks/>
                <a:stCxn id="70" idx="3"/>
                <a:endCxn id="82" idx="2"/>
              </p:cNvCxnSpPr>
              <p:nvPr/>
            </p:nvCxnSpPr>
            <p:spPr>
              <a:xfrm>
                <a:off x="4928367" y="5280878"/>
                <a:ext cx="230731" cy="2075363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7F5A760A-919A-4A15-8AC0-0E814CF7A572}"/>
                  </a:ext>
                </a:extLst>
              </p:cNvPr>
              <p:cNvCxnSpPr>
                <a:cxnSpLocks/>
                <a:stCxn id="75" idx="3"/>
                <a:endCxn id="78" idx="2"/>
              </p:cNvCxnSpPr>
              <p:nvPr/>
            </p:nvCxnSpPr>
            <p:spPr>
              <a:xfrm flipV="1">
                <a:off x="4928367" y="5268875"/>
                <a:ext cx="233373" cy="66461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4ACBC772-DF83-4CAC-8C69-E8618CF748D4}"/>
                  </a:ext>
                </a:extLst>
              </p:cNvPr>
              <p:cNvCxnSpPr>
                <a:cxnSpLocks/>
                <a:stCxn id="75" idx="3"/>
                <a:endCxn id="80" idx="2"/>
              </p:cNvCxnSpPr>
              <p:nvPr/>
            </p:nvCxnSpPr>
            <p:spPr>
              <a:xfrm flipV="1">
                <a:off x="4928367" y="5917591"/>
                <a:ext cx="233373" cy="1590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F2596BBB-D620-4FE0-A7BB-776033104F11}"/>
                  </a:ext>
                </a:extLst>
              </p:cNvPr>
              <p:cNvCxnSpPr>
                <a:cxnSpLocks/>
                <a:stCxn id="75" idx="3"/>
                <a:endCxn id="81" idx="2"/>
              </p:cNvCxnSpPr>
              <p:nvPr/>
            </p:nvCxnSpPr>
            <p:spPr>
              <a:xfrm>
                <a:off x="4928367" y="5933491"/>
                <a:ext cx="230731" cy="774034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217047BA-21DB-451B-8876-B90999C7EACD}"/>
                  </a:ext>
                </a:extLst>
              </p:cNvPr>
              <p:cNvCxnSpPr>
                <a:cxnSpLocks/>
                <a:stCxn id="75" idx="3"/>
                <a:endCxn id="82" idx="2"/>
              </p:cNvCxnSpPr>
              <p:nvPr/>
            </p:nvCxnSpPr>
            <p:spPr>
              <a:xfrm>
                <a:off x="4928367" y="5933491"/>
                <a:ext cx="230731" cy="142275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F97AF767-A976-42F4-A45B-D62FECA3C793}"/>
                  </a:ext>
                </a:extLst>
              </p:cNvPr>
              <p:cNvCxnSpPr>
                <a:cxnSpLocks/>
                <a:stCxn id="76" idx="3"/>
                <a:endCxn id="82" idx="2"/>
              </p:cNvCxnSpPr>
              <p:nvPr/>
            </p:nvCxnSpPr>
            <p:spPr>
              <a:xfrm>
                <a:off x="4931009" y="6686882"/>
                <a:ext cx="228089" cy="669359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9892050B-AD6F-4BBB-B987-6E86CB6C5E28}"/>
                  </a:ext>
                </a:extLst>
              </p:cNvPr>
              <p:cNvCxnSpPr>
                <a:cxnSpLocks/>
                <a:stCxn id="76" idx="3"/>
                <a:endCxn id="81" idx="2"/>
              </p:cNvCxnSpPr>
              <p:nvPr/>
            </p:nvCxnSpPr>
            <p:spPr>
              <a:xfrm>
                <a:off x="4931009" y="6686882"/>
                <a:ext cx="228089" cy="20643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8BBA34CD-A39C-4AE5-AFF6-3D150D910CFD}"/>
                  </a:ext>
                </a:extLst>
              </p:cNvPr>
              <p:cNvCxnSpPr>
                <a:cxnSpLocks/>
                <a:stCxn id="76" idx="3"/>
                <a:endCxn id="80" idx="2"/>
              </p:cNvCxnSpPr>
              <p:nvPr/>
            </p:nvCxnSpPr>
            <p:spPr>
              <a:xfrm flipV="1">
                <a:off x="4931009" y="5917591"/>
                <a:ext cx="230731" cy="769291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5A94BBFA-53AA-4A73-8379-C7F7BC8B78DE}"/>
                  </a:ext>
                </a:extLst>
              </p:cNvPr>
              <p:cNvCxnSpPr>
                <a:cxnSpLocks/>
                <a:stCxn id="76" idx="3"/>
                <a:endCxn id="78" idx="2"/>
              </p:cNvCxnSpPr>
              <p:nvPr/>
            </p:nvCxnSpPr>
            <p:spPr>
              <a:xfrm flipV="1">
                <a:off x="4931009" y="5268875"/>
                <a:ext cx="230731" cy="1418007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36D0620C-DF10-43C9-AC9A-38409E3E9B6E}"/>
                  </a:ext>
                </a:extLst>
              </p:cNvPr>
              <p:cNvCxnSpPr>
                <a:cxnSpLocks/>
                <a:stCxn id="77" idx="3"/>
                <a:endCxn id="78" idx="2"/>
              </p:cNvCxnSpPr>
              <p:nvPr/>
            </p:nvCxnSpPr>
            <p:spPr>
              <a:xfrm flipV="1">
                <a:off x="4931009" y="5268875"/>
                <a:ext cx="230731" cy="207062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0097B6DB-01F6-41CC-B8A0-59CF0F808EA1}"/>
                  </a:ext>
                </a:extLst>
              </p:cNvPr>
              <p:cNvCxnSpPr>
                <a:cxnSpLocks/>
                <a:stCxn id="77" idx="3"/>
                <a:endCxn id="82" idx="2"/>
              </p:cNvCxnSpPr>
              <p:nvPr/>
            </p:nvCxnSpPr>
            <p:spPr>
              <a:xfrm>
                <a:off x="4931009" y="7339495"/>
                <a:ext cx="228089" cy="1674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B8166175-8CC4-47EF-BE73-8B10D826F482}"/>
                  </a:ext>
                </a:extLst>
              </p:cNvPr>
              <p:cNvCxnSpPr>
                <a:cxnSpLocks/>
                <a:stCxn id="77" idx="3"/>
                <a:endCxn id="81" idx="1"/>
              </p:cNvCxnSpPr>
              <p:nvPr/>
            </p:nvCxnSpPr>
            <p:spPr>
              <a:xfrm flipV="1">
                <a:off x="4931009" y="6580340"/>
                <a:ext cx="280771" cy="759155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800A49DA-60CF-4536-B78C-2F8E45F4AB13}"/>
                  </a:ext>
                </a:extLst>
              </p:cNvPr>
              <p:cNvCxnSpPr>
                <a:cxnSpLocks/>
                <a:stCxn id="77" idx="3"/>
                <a:endCxn id="80" idx="2"/>
              </p:cNvCxnSpPr>
              <p:nvPr/>
            </p:nvCxnSpPr>
            <p:spPr>
              <a:xfrm flipV="1">
                <a:off x="4931009" y="5917591"/>
                <a:ext cx="230731" cy="1421904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4335B13B-E177-4950-AFFE-0FE5185423ED}"/>
                  </a:ext>
                </a:extLst>
              </p:cNvPr>
              <p:cNvCxnSpPr>
                <a:cxnSpLocks/>
                <a:stCxn id="82" idx="6"/>
                <a:endCxn id="86" idx="2"/>
              </p:cNvCxnSpPr>
              <p:nvPr/>
            </p:nvCxnSpPr>
            <p:spPr>
              <a:xfrm>
                <a:off x="5518831" y="7356241"/>
                <a:ext cx="127138" cy="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FF6A59A9-6276-41EB-8E04-264500A7E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8831" y="6709008"/>
                <a:ext cx="127138" cy="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A56F6C0F-6870-4571-8556-730CF2D69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8831" y="5928111"/>
                <a:ext cx="127138" cy="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EA449918-02DC-4341-A088-2D89823F1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8831" y="5280878"/>
                <a:ext cx="127138" cy="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A6515EA3-FB94-46BE-817A-06C19CF8BAC8}"/>
                  </a:ext>
                </a:extLst>
              </p:cNvPr>
              <p:cNvCxnSpPr>
                <a:cxnSpLocks/>
                <a:stCxn id="78" idx="6"/>
                <a:endCxn id="84" idx="2"/>
              </p:cNvCxnSpPr>
              <p:nvPr/>
            </p:nvCxnSpPr>
            <p:spPr>
              <a:xfrm>
                <a:off x="5521473" y="5268875"/>
                <a:ext cx="127138" cy="64871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BA3B3777-39A7-4ED7-A8CC-D02EDFE610D6}"/>
                  </a:ext>
                </a:extLst>
              </p:cNvPr>
              <p:cNvCxnSpPr>
                <a:cxnSpLocks/>
                <a:stCxn id="78" idx="6"/>
                <a:endCxn id="85" idx="2"/>
              </p:cNvCxnSpPr>
              <p:nvPr/>
            </p:nvCxnSpPr>
            <p:spPr>
              <a:xfrm>
                <a:off x="5521473" y="5268875"/>
                <a:ext cx="124496" cy="143865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8EB0D4DB-6521-451E-B7F1-488BBB655A7A}"/>
                  </a:ext>
                </a:extLst>
              </p:cNvPr>
              <p:cNvCxnSpPr>
                <a:cxnSpLocks/>
                <a:stCxn id="78" idx="6"/>
                <a:endCxn id="86" idx="2"/>
              </p:cNvCxnSpPr>
              <p:nvPr/>
            </p:nvCxnSpPr>
            <p:spPr>
              <a:xfrm>
                <a:off x="5521473" y="5268875"/>
                <a:ext cx="124496" cy="208736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화살표 연결선 158">
                <a:extLst>
                  <a:ext uri="{FF2B5EF4-FFF2-40B4-BE49-F238E27FC236}">
                    <a16:creationId xmlns:a16="http://schemas.microsoft.com/office/drawing/2014/main" id="{78F8A2A0-F6E6-48D3-B14D-ECDAE17C8778}"/>
                  </a:ext>
                </a:extLst>
              </p:cNvPr>
              <p:cNvCxnSpPr>
                <a:cxnSpLocks/>
                <a:stCxn id="80" idx="6"/>
                <a:endCxn id="86" idx="2"/>
              </p:cNvCxnSpPr>
              <p:nvPr/>
            </p:nvCxnSpPr>
            <p:spPr>
              <a:xfrm>
                <a:off x="5521473" y="5917591"/>
                <a:ext cx="124496" cy="143865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C0FDD375-E5E1-4E59-AB03-34880D1E2883}"/>
                  </a:ext>
                </a:extLst>
              </p:cNvPr>
              <p:cNvCxnSpPr>
                <a:cxnSpLocks/>
                <a:stCxn id="80" idx="6"/>
                <a:endCxn id="83" idx="2"/>
              </p:cNvCxnSpPr>
              <p:nvPr/>
            </p:nvCxnSpPr>
            <p:spPr>
              <a:xfrm flipV="1">
                <a:off x="5521473" y="5268875"/>
                <a:ext cx="127138" cy="64871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09C10BA4-11DD-40F3-874A-15ED33C1E88C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5521473" y="5917591"/>
                <a:ext cx="124496" cy="789934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화살표 연결선 169">
                <a:extLst>
                  <a:ext uri="{FF2B5EF4-FFF2-40B4-BE49-F238E27FC236}">
                    <a16:creationId xmlns:a16="http://schemas.microsoft.com/office/drawing/2014/main" id="{A88C7E0F-C76E-434B-9F0A-A4FA8EFE5FF4}"/>
                  </a:ext>
                </a:extLst>
              </p:cNvPr>
              <p:cNvCxnSpPr>
                <a:cxnSpLocks/>
                <a:stCxn id="81" idx="6"/>
                <a:endCxn id="86" idx="2"/>
              </p:cNvCxnSpPr>
              <p:nvPr/>
            </p:nvCxnSpPr>
            <p:spPr>
              <a:xfrm>
                <a:off x="5518831" y="6707525"/>
                <a:ext cx="127138" cy="64871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화살표 연결선 172">
                <a:extLst>
                  <a:ext uri="{FF2B5EF4-FFF2-40B4-BE49-F238E27FC236}">
                    <a16:creationId xmlns:a16="http://schemas.microsoft.com/office/drawing/2014/main" id="{C2A3F97D-D8D9-4616-9C0E-3C66D489D2A2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 flipV="1">
                <a:off x="5518831" y="5917591"/>
                <a:ext cx="129780" cy="789934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8A69AFFD-AEA8-45B3-93C9-EB76D9E6FB26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5518831" y="5268875"/>
                <a:ext cx="129780" cy="143865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95DDE2B1-1FB8-479C-B517-AAF8D4026CC7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 flipV="1">
                <a:off x="5518831" y="6707525"/>
                <a:ext cx="127138" cy="64871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화살표 연결선 183">
                <a:extLst>
                  <a:ext uri="{FF2B5EF4-FFF2-40B4-BE49-F238E27FC236}">
                    <a16:creationId xmlns:a16="http://schemas.microsoft.com/office/drawing/2014/main" id="{B0636CA8-8CDB-46A6-96CA-56C80DD62846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5518831" y="5917591"/>
                <a:ext cx="129780" cy="143865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>
                <a:extLst>
                  <a:ext uri="{FF2B5EF4-FFF2-40B4-BE49-F238E27FC236}">
                    <a16:creationId xmlns:a16="http://schemas.microsoft.com/office/drawing/2014/main" id="{AB2901EE-2886-46A5-ADA3-5524D0BE664A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5518831" y="5268875"/>
                <a:ext cx="129780" cy="208736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0191A546-886F-4853-B242-19F266116ADE}"/>
                  </a:ext>
                </a:extLst>
              </p:cNvPr>
              <p:cNvSpPr/>
              <p:nvPr/>
            </p:nvSpPr>
            <p:spPr>
              <a:xfrm>
                <a:off x="6137366" y="5089008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CB39C283-699F-495B-AC23-347689642550}"/>
                  </a:ext>
                </a:extLst>
              </p:cNvPr>
              <p:cNvSpPr/>
              <p:nvPr/>
            </p:nvSpPr>
            <p:spPr>
              <a:xfrm>
                <a:off x="6137366" y="5737724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C3CE82D8-3A17-4DCF-9C7F-02987BE1FBC8}"/>
                  </a:ext>
                </a:extLst>
              </p:cNvPr>
              <p:cNvSpPr/>
              <p:nvPr/>
            </p:nvSpPr>
            <p:spPr>
              <a:xfrm>
                <a:off x="6134724" y="6527658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EB3EDE1D-1AF4-4B5D-96E2-647C93180463}"/>
                  </a:ext>
                </a:extLst>
              </p:cNvPr>
              <p:cNvSpPr/>
              <p:nvPr/>
            </p:nvSpPr>
            <p:spPr>
              <a:xfrm>
                <a:off x="6134724" y="7176374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E508A655-2D66-4449-B205-B642CB7ACC7C}"/>
                  </a:ext>
                </a:extLst>
              </p:cNvPr>
              <p:cNvCxnSpPr>
                <a:cxnSpLocks/>
                <a:endCxn id="197" idx="2"/>
              </p:cNvCxnSpPr>
              <p:nvPr/>
            </p:nvCxnSpPr>
            <p:spPr>
              <a:xfrm>
                <a:off x="6007586" y="7356241"/>
                <a:ext cx="127138" cy="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4545B1AF-D3A7-48B5-BBC6-BC57A723C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7586" y="6709008"/>
                <a:ext cx="127138" cy="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684D2D27-D74B-474C-84BF-EA458CFA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7586" y="5928111"/>
                <a:ext cx="127138" cy="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3881FEE0-24A3-42AB-AD76-45FE4AFF3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7586" y="5280878"/>
                <a:ext cx="127138" cy="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542BE378-211C-4E6B-988C-53B2BCBEA839}"/>
                  </a:ext>
                </a:extLst>
              </p:cNvPr>
              <p:cNvCxnSpPr>
                <a:cxnSpLocks/>
                <a:endCxn id="195" idx="2"/>
              </p:cNvCxnSpPr>
              <p:nvPr/>
            </p:nvCxnSpPr>
            <p:spPr>
              <a:xfrm>
                <a:off x="6010228" y="5268875"/>
                <a:ext cx="127138" cy="64871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CD0B0E7F-643D-4753-8BA2-C7E4998CA96D}"/>
                  </a:ext>
                </a:extLst>
              </p:cNvPr>
              <p:cNvCxnSpPr>
                <a:cxnSpLocks/>
                <a:endCxn id="196" idx="2"/>
              </p:cNvCxnSpPr>
              <p:nvPr/>
            </p:nvCxnSpPr>
            <p:spPr>
              <a:xfrm>
                <a:off x="6010228" y="5268875"/>
                <a:ext cx="124496" cy="143865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404E92A4-7FA8-4EBA-B107-88EFAF1A094C}"/>
                  </a:ext>
                </a:extLst>
              </p:cNvPr>
              <p:cNvCxnSpPr>
                <a:cxnSpLocks/>
                <a:endCxn id="197" idx="2"/>
              </p:cNvCxnSpPr>
              <p:nvPr/>
            </p:nvCxnSpPr>
            <p:spPr>
              <a:xfrm>
                <a:off x="6010228" y="5268875"/>
                <a:ext cx="124496" cy="208736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C955D9F4-5229-4FAE-B32A-2DAE688DBE49}"/>
                  </a:ext>
                </a:extLst>
              </p:cNvPr>
              <p:cNvCxnSpPr>
                <a:cxnSpLocks/>
                <a:endCxn id="197" idx="2"/>
              </p:cNvCxnSpPr>
              <p:nvPr/>
            </p:nvCxnSpPr>
            <p:spPr>
              <a:xfrm>
                <a:off x="6010228" y="5917591"/>
                <a:ext cx="124496" cy="143865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EB98B553-E888-4899-A118-0940F75D2CEF}"/>
                  </a:ext>
                </a:extLst>
              </p:cNvPr>
              <p:cNvCxnSpPr>
                <a:cxnSpLocks/>
                <a:endCxn id="194" idx="2"/>
              </p:cNvCxnSpPr>
              <p:nvPr/>
            </p:nvCxnSpPr>
            <p:spPr>
              <a:xfrm flipV="1">
                <a:off x="6010228" y="5268875"/>
                <a:ext cx="127138" cy="64871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화살표 연결선 206">
                <a:extLst>
                  <a:ext uri="{FF2B5EF4-FFF2-40B4-BE49-F238E27FC236}">
                    <a16:creationId xmlns:a16="http://schemas.microsoft.com/office/drawing/2014/main" id="{8F5FC9E4-5EBC-4ED5-8A01-709E315BFC20}"/>
                  </a:ext>
                </a:extLst>
              </p:cNvPr>
              <p:cNvCxnSpPr>
                <a:cxnSpLocks/>
                <a:endCxn id="196" idx="2"/>
              </p:cNvCxnSpPr>
              <p:nvPr/>
            </p:nvCxnSpPr>
            <p:spPr>
              <a:xfrm>
                <a:off x="6010228" y="5917591"/>
                <a:ext cx="124496" cy="789934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화살표 연결선 207">
                <a:extLst>
                  <a:ext uri="{FF2B5EF4-FFF2-40B4-BE49-F238E27FC236}">
                    <a16:creationId xmlns:a16="http://schemas.microsoft.com/office/drawing/2014/main" id="{B579900A-470B-4193-A8D7-DA667C61E579}"/>
                  </a:ext>
                </a:extLst>
              </p:cNvPr>
              <p:cNvCxnSpPr>
                <a:cxnSpLocks/>
                <a:endCxn id="197" idx="2"/>
              </p:cNvCxnSpPr>
              <p:nvPr/>
            </p:nvCxnSpPr>
            <p:spPr>
              <a:xfrm>
                <a:off x="6007586" y="6707525"/>
                <a:ext cx="127138" cy="64871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화살표 연결선 208">
                <a:extLst>
                  <a:ext uri="{FF2B5EF4-FFF2-40B4-BE49-F238E27FC236}">
                    <a16:creationId xmlns:a16="http://schemas.microsoft.com/office/drawing/2014/main" id="{34F53AFC-AA0C-4C58-938B-77E12BC1FC65}"/>
                  </a:ext>
                </a:extLst>
              </p:cNvPr>
              <p:cNvCxnSpPr>
                <a:cxnSpLocks/>
                <a:endCxn id="195" idx="2"/>
              </p:cNvCxnSpPr>
              <p:nvPr/>
            </p:nvCxnSpPr>
            <p:spPr>
              <a:xfrm flipV="1">
                <a:off x="6007586" y="5917591"/>
                <a:ext cx="129780" cy="789934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C3FE5472-565A-4ECD-A892-D118E7641EC4}"/>
                  </a:ext>
                </a:extLst>
              </p:cNvPr>
              <p:cNvCxnSpPr>
                <a:cxnSpLocks/>
                <a:endCxn id="194" idx="2"/>
              </p:cNvCxnSpPr>
              <p:nvPr/>
            </p:nvCxnSpPr>
            <p:spPr>
              <a:xfrm flipV="1">
                <a:off x="6007586" y="5268875"/>
                <a:ext cx="129780" cy="143865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A579A86B-02AE-4CC4-AC60-94A0B9209F9E}"/>
                  </a:ext>
                </a:extLst>
              </p:cNvPr>
              <p:cNvCxnSpPr>
                <a:cxnSpLocks/>
                <a:endCxn id="196" idx="2"/>
              </p:cNvCxnSpPr>
              <p:nvPr/>
            </p:nvCxnSpPr>
            <p:spPr>
              <a:xfrm flipV="1">
                <a:off x="6007586" y="6707525"/>
                <a:ext cx="127138" cy="64871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77FEF61E-45FB-47E0-90F0-6C72EA3E5383}"/>
                  </a:ext>
                </a:extLst>
              </p:cNvPr>
              <p:cNvCxnSpPr>
                <a:cxnSpLocks/>
                <a:endCxn id="195" idx="2"/>
              </p:cNvCxnSpPr>
              <p:nvPr/>
            </p:nvCxnSpPr>
            <p:spPr>
              <a:xfrm flipV="1">
                <a:off x="6007586" y="5917591"/>
                <a:ext cx="129780" cy="1438650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629B6C36-C3E8-444E-B2F6-4CA3E5420EC1}"/>
                  </a:ext>
                </a:extLst>
              </p:cNvPr>
              <p:cNvCxnSpPr>
                <a:cxnSpLocks/>
                <a:endCxn id="194" idx="2"/>
              </p:cNvCxnSpPr>
              <p:nvPr/>
            </p:nvCxnSpPr>
            <p:spPr>
              <a:xfrm flipV="1">
                <a:off x="6007586" y="5268875"/>
                <a:ext cx="129780" cy="2087366"/>
              </a:xfrm>
              <a:prstGeom prst="straightConnector1">
                <a:avLst/>
              </a:prstGeom>
              <a:ln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CF70D848-2DA3-4430-B2C9-11402989FAA4}"/>
                  </a:ext>
                </a:extLst>
              </p:cNvPr>
              <p:cNvSpPr/>
              <p:nvPr/>
            </p:nvSpPr>
            <p:spPr>
              <a:xfrm>
                <a:off x="6642868" y="5421316"/>
                <a:ext cx="359733" cy="35973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5" name="자유형: 도형 1064">
              <a:extLst>
                <a:ext uri="{FF2B5EF4-FFF2-40B4-BE49-F238E27FC236}">
                  <a16:creationId xmlns:a16="http://schemas.microsoft.com/office/drawing/2014/main" id="{77703F06-58B1-455C-90E2-7EFE7B6A07A7}"/>
                </a:ext>
              </a:extLst>
            </p:cNvPr>
            <p:cNvSpPr/>
            <p:nvPr/>
          </p:nvSpPr>
          <p:spPr>
            <a:xfrm>
              <a:off x="3972940" y="5968136"/>
              <a:ext cx="530915" cy="307922"/>
            </a:xfrm>
            <a:custGeom>
              <a:avLst/>
              <a:gdLst>
                <a:gd name="connsiteX0" fmla="*/ 0 w 622300"/>
                <a:gd name="connsiteY0" fmla="*/ 972528 h 972528"/>
                <a:gd name="connsiteX1" fmla="*/ 228600 w 622300"/>
                <a:gd name="connsiteY1" fmla="*/ 635978 h 972528"/>
                <a:gd name="connsiteX2" fmla="*/ 355600 w 622300"/>
                <a:gd name="connsiteY2" fmla="*/ 978 h 972528"/>
                <a:gd name="connsiteX3" fmla="*/ 419100 w 622300"/>
                <a:gd name="connsiteY3" fmla="*/ 496278 h 972528"/>
                <a:gd name="connsiteX4" fmla="*/ 469900 w 622300"/>
                <a:gd name="connsiteY4" fmla="*/ 718528 h 972528"/>
                <a:gd name="connsiteX5" fmla="*/ 622300 w 622300"/>
                <a:gd name="connsiteY5" fmla="*/ 940778 h 972528"/>
                <a:gd name="connsiteX0" fmla="*/ 0 w 622300"/>
                <a:gd name="connsiteY0" fmla="*/ 971727 h 971727"/>
                <a:gd name="connsiteX1" fmla="*/ 193236 w 622300"/>
                <a:gd name="connsiteY1" fmla="*/ 553167 h 971727"/>
                <a:gd name="connsiteX2" fmla="*/ 355600 w 622300"/>
                <a:gd name="connsiteY2" fmla="*/ 177 h 971727"/>
                <a:gd name="connsiteX3" fmla="*/ 419100 w 622300"/>
                <a:gd name="connsiteY3" fmla="*/ 495477 h 971727"/>
                <a:gd name="connsiteX4" fmla="*/ 469900 w 622300"/>
                <a:gd name="connsiteY4" fmla="*/ 717727 h 971727"/>
                <a:gd name="connsiteX5" fmla="*/ 622300 w 622300"/>
                <a:gd name="connsiteY5" fmla="*/ 939977 h 971727"/>
                <a:gd name="connsiteX0" fmla="*/ 0 w 622300"/>
                <a:gd name="connsiteY0" fmla="*/ 1001931 h 1001931"/>
                <a:gd name="connsiteX1" fmla="*/ 193236 w 622300"/>
                <a:gd name="connsiteY1" fmla="*/ 583371 h 1001931"/>
                <a:gd name="connsiteX2" fmla="*/ 311010 w 622300"/>
                <a:gd name="connsiteY2" fmla="*/ 166 h 1001931"/>
                <a:gd name="connsiteX3" fmla="*/ 419100 w 622300"/>
                <a:gd name="connsiteY3" fmla="*/ 525681 h 1001931"/>
                <a:gd name="connsiteX4" fmla="*/ 469900 w 622300"/>
                <a:gd name="connsiteY4" fmla="*/ 747931 h 1001931"/>
                <a:gd name="connsiteX5" fmla="*/ 622300 w 622300"/>
                <a:gd name="connsiteY5" fmla="*/ 970181 h 1001931"/>
                <a:gd name="connsiteX0" fmla="*/ 0 w 622300"/>
                <a:gd name="connsiteY0" fmla="*/ 1001768 h 1001768"/>
                <a:gd name="connsiteX1" fmla="*/ 193236 w 622300"/>
                <a:gd name="connsiteY1" fmla="*/ 583208 h 1001768"/>
                <a:gd name="connsiteX2" fmla="*/ 311010 w 622300"/>
                <a:gd name="connsiteY2" fmla="*/ 3 h 1001768"/>
                <a:gd name="connsiteX3" fmla="*/ 416025 w 622300"/>
                <a:gd name="connsiteY3" fmla="*/ 590263 h 1001768"/>
                <a:gd name="connsiteX4" fmla="*/ 469900 w 622300"/>
                <a:gd name="connsiteY4" fmla="*/ 747768 h 1001768"/>
                <a:gd name="connsiteX5" fmla="*/ 622300 w 622300"/>
                <a:gd name="connsiteY5" fmla="*/ 970018 h 1001768"/>
                <a:gd name="connsiteX0" fmla="*/ 0 w 622300"/>
                <a:gd name="connsiteY0" fmla="*/ 1001768 h 1008865"/>
                <a:gd name="connsiteX1" fmla="*/ 193236 w 622300"/>
                <a:gd name="connsiteY1" fmla="*/ 583208 h 1008865"/>
                <a:gd name="connsiteX2" fmla="*/ 311010 w 622300"/>
                <a:gd name="connsiteY2" fmla="*/ 3 h 1008865"/>
                <a:gd name="connsiteX3" fmla="*/ 416025 w 622300"/>
                <a:gd name="connsiteY3" fmla="*/ 590263 h 1008865"/>
                <a:gd name="connsiteX4" fmla="*/ 469900 w 622300"/>
                <a:gd name="connsiteY4" fmla="*/ 747768 h 1008865"/>
                <a:gd name="connsiteX5" fmla="*/ 622300 w 622300"/>
                <a:gd name="connsiteY5" fmla="*/ 1008865 h 1008865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16025 w 622300"/>
                <a:gd name="connsiteY3" fmla="*/ 594578 h 1013180"/>
                <a:gd name="connsiteX4" fmla="*/ 469900 w 622300"/>
                <a:gd name="connsiteY4" fmla="*/ 752083 h 1013180"/>
                <a:gd name="connsiteX5" fmla="*/ 622300 w 622300"/>
                <a:gd name="connsiteY5" fmla="*/ 1013180 h 1013180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36013 w 622300"/>
                <a:gd name="connsiteY3" fmla="*/ 594578 h 1013180"/>
                <a:gd name="connsiteX4" fmla="*/ 469900 w 622300"/>
                <a:gd name="connsiteY4" fmla="*/ 752083 h 1013180"/>
                <a:gd name="connsiteX5" fmla="*/ 622300 w 622300"/>
                <a:gd name="connsiteY5" fmla="*/ 1013180 h 1013180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36013 w 622300"/>
                <a:gd name="connsiteY3" fmla="*/ 594578 h 1013180"/>
                <a:gd name="connsiteX4" fmla="*/ 480663 w 622300"/>
                <a:gd name="connsiteY4" fmla="*/ 752083 h 1013180"/>
                <a:gd name="connsiteX5" fmla="*/ 622300 w 622300"/>
                <a:gd name="connsiteY5" fmla="*/ 1013180 h 10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300" h="1013180">
                  <a:moveTo>
                    <a:pt x="0" y="1006083"/>
                  </a:moveTo>
                  <a:cubicBezTo>
                    <a:pt x="84666" y="918770"/>
                    <a:pt x="137045" y="755203"/>
                    <a:pt x="193236" y="587523"/>
                  </a:cubicBezTo>
                  <a:cubicBezTo>
                    <a:pt x="249427" y="419843"/>
                    <a:pt x="296686" y="-1174"/>
                    <a:pt x="337149" y="2"/>
                  </a:cubicBezTo>
                  <a:cubicBezTo>
                    <a:pt x="377612" y="1178"/>
                    <a:pt x="412094" y="469231"/>
                    <a:pt x="436013" y="594578"/>
                  </a:cubicBezTo>
                  <a:cubicBezTo>
                    <a:pt x="459932" y="719925"/>
                    <a:pt x="449615" y="682316"/>
                    <a:pt x="480663" y="752083"/>
                  </a:cubicBezTo>
                  <a:cubicBezTo>
                    <a:pt x="511711" y="821850"/>
                    <a:pt x="575733" y="972963"/>
                    <a:pt x="622300" y="101318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05F4348-F8AE-4BF1-92C4-6E25CAC9EE59}"/>
                </a:ext>
              </a:extLst>
            </p:cNvPr>
            <p:cNvSpPr/>
            <p:nvPr/>
          </p:nvSpPr>
          <p:spPr>
            <a:xfrm>
              <a:off x="3972940" y="5288182"/>
              <a:ext cx="530915" cy="307922"/>
            </a:xfrm>
            <a:custGeom>
              <a:avLst/>
              <a:gdLst>
                <a:gd name="connsiteX0" fmla="*/ 0 w 622300"/>
                <a:gd name="connsiteY0" fmla="*/ 972528 h 972528"/>
                <a:gd name="connsiteX1" fmla="*/ 228600 w 622300"/>
                <a:gd name="connsiteY1" fmla="*/ 635978 h 972528"/>
                <a:gd name="connsiteX2" fmla="*/ 355600 w 622300"/>
                <a:gd name="connsiteY2" fmla="*/ 978 h 972528"/>
                <a:gd name="connsiteX3" fmla="*/ 419100 w 622300"/>
                <a:gd name="connsiteY3" fmla="*/ 496278 h 972528"/>
                <a:gd name="connsiteX4" fmla="*/ 469900 w 622300"/>
                <a:gd name="connsiteY4" fmla="*/ 718528 h 972528"/>
                <a:gd name="connsiteX5" fmla="*/ 622300 w 622300"/>
                <a:gd name="connsiteY5" fmla="*/ 940778 h 972528"/>
                <a:gd name="connsiteX0" fmla="*/ 0 w 622300"/>
                <a:gd name="connsiteY0" fmla="*/ 971727 h 971727"/>
                <a:gd name="connsiteX1" fmla="*/ 193236 w 622300"/>
                <a:gd name="connsiteY1" fmla="*/ 553167 h 971727"/>
                <a:gd name="connsiteX2" fmla="*/ 355600 w 622300"/>
                <a:gd name="connsiteY2" fmla="*/ 177 h 971727"/>
                <a:gd name="connsiteX3" fmla="*/ 419100 w 622300"/>
                <a:gd name="connsiteY3" fmla="*/ 495477 h 971727"/>
                <a:gd name="connsiteX4" fmla="*/ 469900 w 622300"/>
                <a:gd name="connsiteY4" fmla="*/ 717727 h 971727"/>
                <a:gd name="connsiteX5" fmla="*/ 622300 w 622300"/>
                <a:gd name="connsiteY5" fmla="*/ 939977 h 971727"/>
                <a:gd name="connsiteX0" fmla="*/ 0 w 622300"/>
                <a:gd name="connsiteY0" fmla="*/ 1001931 h 1001931"/>
                <a:gd name="connsiteX1" fmla="*/ 193236 w 622300"/>
                <a:gd name="connsiteY1" fmla="*/ 583371 h 1001931"/>
                <a:gd name="connsiteX2" fmla="*/ 311010 w 622300"/>
                <a:gd name="connsiteY2" fmla="*/ 166 h 1001931"/>
                <a:gd name="connsiteX3" fmla="*/ 419100 w 622300"/>
                <a:gd name="connsiteY3" fmla="*/ 525681 h 1001931"/>
                <a:gd name="connsiteX4" fmla="*/ 469900 w 622300"/>
                <a:gd name="connsiteY4" fmla="*/ 747931 h 1001931"/>
                <a:gd name="connsiteX5" fmla="*/ 622300 w 622300"/>
                <a:gd name="connsiteY5" fmla="*/ 970181 h 1001931"/>
                <a:gd name="connsiteX0" fmla="*/ 0 w 622300"/>
                <a:gd name="connsiteY0" fmla="*/ 1001768 h 1001768"/>
                <a:gd name="connsiteX1" fmla="*/ 193236 w 622300"/>
                <a:gd name="connsiteY1" fmla="*/ 583208 h 1001768"/>
                <a:gd name="connsiteX2" fmla="*/ 311010 w 622300"/>
                <a:gd name="connsiteY2" fmla="*/ 3 h 1001768"/>
                <a:gd name="connsiteX3" fmla="*/ 416025 w 622300"/>
                <a:gd name="connsiteY3" fmla="*/ 590263 h 1001768"/>
                <a:gd name="connsiteX4" fmla="*/ 469900 w 622300"/>
                <a:gd name="connsiteY4" fmla="*/ 747768 h 1001768"/>
                <a:gd name="connsiteX5" fmla="*/ 622300 w 622300"/>
                <a:gd name="connsiteY5" fmla="*/ 970018 h 1001768"/>
                <a:gd name="connsiteX0" fmla="*/ 0 w 622300"/>
                <a:gd name="connsiteY0" fmla="*/ 1001768 h 1008865"/>
                <a:gd name="connsiteX1" fmla="*/ 193236 w 622300"/>
                <a:gd name="connsiteY1" fmla="*/ 583208 h 1008865"/>
                <a:gd name="connsiteX2" fmla="*/ 311010 w 622300"/>
                <a:gd name="connsiteY2" fmla="*/ 3 h 1008865"/>
                <a:gd name="connsiteX3" fmla="*/ 416025 w 622300"/>
                <a:gd name="connsiteY3" fmla="*/ 590263 h 1008865"/>
                <a:gd name="connsiteX4" fmla="*/ 469900 w 622300"/>
                <a:gd name="connsiteY4" fmla="*/ 747768 h 1008865"/>
                <a:gd name="connsiteX5" fmla="*/ 622300 w 622300"/>
                <a:gd name="connsiteY5" fmla="*/ 1008865 h 1008865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16025 w 622300"/>
                <a:gd name="connsiteY3" fmla="*/ 594578 h 1013180"/>
                <a:gd name="connsiteX4" fmla="*/ 469900 w 622300"/>
                <a:gd name="connsiteY4" fmla="*/ 752083 h 1013180"/>
                <a:gd name="connsiteX5" fmla="*/ 622300 w 622300"/>
                <a:gd name="connsiteY5" fmla="*/ 1013180 h 1013180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36013 w 622300"/>
                <a:gd name="connsiteY3" fmla="*/ 594578 h 1013180"/>
                <a:gd name="connsiteX4" fmla="*/ 469900 w 622300"/>
                <a:gd name="connsiteY4" fmla="*/ 752083 h 1013180"/>
                <a:gd name="connsiteX5" fmla="*/ 622300 w 622300"/>
                <a:gd name="connsiteY5" fmla="*/ 1013180 h 1013180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36013 w 622300"/>
                <a:gd name="connsiteY3" fmla="*/ 594578 h 1013180"/>
                <a:gd name="connsiteX4" fmla="*/ 480663 w 622300"/>
                <a:gd name="connsiteY4" fmla="*/ 752083 h 1013180"/>
                <a:gd name="connsiteX5" fmla="*/ 622300 w 622300"/>
                <a:gd name="connsiteY5" fmla="*/ 1013180 h 10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300" h="1013180">
                  <a:moveTo>
                    <a:pt x="0" y="1006083"/>
                  </a:moveTo>
                  <a:cubicBezTo>
                    <a:pt x="84666" y="918770"/>
                    <a:pt x="137045" y="755203"/>
                    <a:pt x="193236" y="587523"/>
                  </a:cubicBezTo>
                  <a:cubicBezTo>
                    <a:pt x="249427" y="419843"/>
                    <a:pt x="296686" y="-1174"/>
                    <a:pt x="337149" y="2"/>
                  </a:cubicBezTo>
                  <a:cubicBezTo>
                    <a:pt x="377612" y="1178"/>
                    <a:pt x="412094" y="469231"/>
                    <a:pt x="436013" y="594578"/>
                  </a:cubicBezTo>
                  <a:cubicBezTo>
                    <a:pt x="459932" y="719925"/>
                    <a:pt x="449615" y="682316"/>
                    <a:pt x="480663" y="752083"/>
                  </a:cubicBezTo>
                  <a:cubicBezTo>
                    <a:pt x="511711" y="821850"/>
                    <a:pt x="575733" y="972963"/>
                    <a:pt x="622300" y="101318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85DCEF7-5177-4688-ADFB-6223DF6FEE90}"/>
                </a:ext>
              </a:extLst>
            </p:cNvPr>
            <p:cNvSpPr/>
            <p:nvPr/>
          </p:nvSpPr>
          <p:spPr>
            <a:xfrm>
              <a:off x="3972940" y="7390323"/>
              <a:ext cx="530915" cy="307922"/>
            </a:xfrm>
            <a:custGeom>
              <a:avLst/>
              <a:gdLst>
                <a:gd name="connsiteX0" fmla="*/ 0 w 622300"/>
                <a:gd name="connsiteY0" fmla="*/ 972528 h 972528"/>
                <a:gd name="connsiteX1" fmla="*/ 228600 w 622300"/>
                <a:gd name="connsiteY1" fmla="*/ 635978 h 972528"/>
                <a:gd name="connsiteX2" fmla="*/ 355600 w 622300"/>
                <a:gd name="connsiteY2" fmla="*/ 978 h 972528"/>
                <a:gd name="connsiteX3" fmla="*/ 419100 w 622300"/>
                <a:gd name="connsiteY3" fmla="*/ 496278 h 972528"/>
                <a:gd name="connsiteX4" fmla="*/ 469900 w 622300"/>
                <a:gd name="connsiteY4" fmla="*/ 718528 h 972528"/>
                <a:gd name="connsiteX5" fmla="*/ 622300 w 622300"/>
                <a:gd name="connsiteY5" fmla="*/ 940778 h 972528"/>
                <a:gd name="connsiteX0" fmla="*/ 0 w 622300"/>
                <a:gd name="connsiteY0" fmla="*/ 971727 h 971727"/>
                <a:gd name="connsiteX1" fmla="*/ 193236 w 622300"/>
                <a:gd name="connsiteY1" fmla="*/ 553167 h 971727"/>
                <a:gd name="connsiteX2" fmla="*/ 355600 w 622300"/>
                <a:gd name="connsiteY2" fmla="*/ 177 h 971727"/>
                <a:gd name="connsiteX3" fmla="*/ 419100 w 622300"/>
                <a:gd name="connsiteY3" fmla="*/ 495477 h 971727"/>
                <a:gd name="connsiteX4" fmla="*/ 469900 w 622300"/>
                <a:gd name="connsiteY4" fmla="*/ 717727 h 971727"/>
                <a:gd name="connsiteX5" fmla="*/ 622300 w 622300"/>
                <a:gd name="connsiteY5" fmla="*/ 939977 h 971727"/>
                <a:gd name="connsiteX0" fmla="*/ 0 w 622300"/>
                <a:gd name="connsiteY0" fmla="*/ 1001931 h 1001931"/>
                <a:gd name="connsiteX1" fmla="*/ 193236 w 622300"/>
                <a:gd name="connsiteY1" fmla="*/ 583371 h 1001931"/>
                <a:gd name="connsiteX2" fmla="*/ 311010 w 622300"/>
                <a:gd name="connsiteY2" fmla="*/ 166 h 1001931"/>
                <a:gd name="connsiteX3" fmla="*/ 419100 w 622300"/>
                <a:gd name="connsiteY3" fmla="*/ 525681 h 1001931"/>
                <a:gd name="connsiteX4" fmla="*/ 469900 w 622300"/>
                <a:gd name="connsiteY4" fmla="*/ 747931 h 1001931"/>
                <a:gd name="connsiteX5" fmla="*/ 622300 w 622300"/>
                <a:gd name="connsiteY5" fmla="*/ 970181 h 1001931"/>
                <a:gd name="connsiteX0" fmla="*/ 0 w 622300"/>
                <a:gd name="connsiteY0" fmla="*/ 1001768 h 1001768"/>
                <a:gd name="connsiteX1" fmla="*/ 193236 w 622300"/>
                <a:gd name="connsiteY1" fmla="*/ 583208 h 1001768"/>
                <a:gd name="connsiteX2" fmla="*/ 311010 w 622300"/>
                <a:gd name="connsiteY2" fmla="*/ 3 h 1001768"/>
                <a:gd name="connsiteX3" fmla="*/ 416025 w 622300"/>
                <a:gd name="connsiteY3" fmla="*/ 590263 h 1001768"/>
                <a:gd name="connsiteX4" fmla="*/ 469900 w 622300"/>
                <a:gd name="connsiteY4" fmla="*/ 747768 h 1001768"/>
                <a:gd name="connsiteX5" fmla="*/ 622300 w 622300"/>
                <a:gd name="connsiteY5" fmla="*/ 970018 h 1001768"/>
                <a:gd name="connsiteX0" fmla="*/ 0 w 622300"/>
                <a:gd name="connsiteY0" fmla="*/ 1001768 h 1008865"/>
                <a:gd name="connsiteX1" fmla="*/ 193236 w 622300"/>
                <a:gd name="connsiteY1" fmla="*/ 583208 h 1008865"/>
                <a:gd name="connsiteX2" fmla="*/ 311010 w 622300"/>
                <a:gd name="connsiteY2" fmla="*/ 3 h 1008865"/>
                <a:gd name="connsiteX3" fmla="*/ 416025 w 622300"/>
                <a:gd name="connsiteY3" fmla="*/ 590263 h 1008865"/>
                <a:gd name="connsiteX4" fmla="*/ 469900 w 622300"/>
                <a:gd name="connsiteY4" fmla="*/ 747768 h 1008865"/>
                <a:gd name="connsiteX5" fmla="*/ 622300 w 622300"/>
                <a:gd name="connsiteY5" fmla="*/ 1008865 h 1008865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16025 w 622300"/>
                <a:gd name="connsiteY3" fmla="*/ 594578 h 1013180"/>
                <a:gd name="connsiteX4" fmla="*/ 469900 w 622300"/>
                <a:gd name="connsiteY4" fmla="*/ 752083 h 1013180"/>
                <a:gd name="connsiteX5" fmla="*/ 622300 w 622300"/>
                <a:gd name="connsiteY5" fmla="*/ 1013180 h 1013180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36013 w 622300"/>
                <a:gd name="connsiteY3" fmla="*/ 594578 h 1013180"/>
                <a:gd name="connsiteX4" fmla="*/ 469900 w 622300"/>
                <a:gd name="connsiteY4" fmla="*/ 752083 h 1013180"/>
                <a:gd name="connsiteX5" fmla="*/ 622300 w 622300"/>
                <a:gd name="connsiteY5" fmla="*/ 1013180 h 1013180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36013 w 622300"/>
                <a:gd name="connsiteY3" fmla="*/ 594578 h 1013180"/>
                <a:gd name="connsiteX4" fmla="*/ 480663 w 622300"/>
                <a:gd name="connsiteY4" fmla="*/ 752083 h 1013180"/>
                <a:gd name="connsiteX5" fmla="*/ 622300 w 622300"/>
                <a:gd name="connsiteY5" fmla="*/ 1013180 h 10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300" h="1013180">
                  <a:moveTo>
                    <a:pt x="0" y="1006083"/>
                  </a:moveTo>
                  <a:cubicBezTo>
                    <a:pt x="84666" y="918770"/>
                    <a:pt x="137045" y="755203"/>
                    <a:pt x="193236" y="587523"/>
                  </a:cubicBezTo>
                  <a:cubicBezTo>
                    <a:pt x="249427" y="419843"/>
                    <a:pt x="296686" y="-1174"/>
                    <a:pt x="337149" y="2"/>
                  </a:cubicBezTo>
                  <a:cubicBezTo>
                    <a:pt x="377612" y="1178"/>
                    <a:pt x="412094" y="469231"/>
                    <a:pt x="436013" y="594578"/>
                  </a:cubicBezTo>
                  <a:cubicBezTo>
                    <a:pt x="459932" y="719925"/>
                    <a:pt x="449615" y="682316"/>
                    <a:pt x="480663" y="752083"/>
                  </a:cubicBezTo>
                  <a:cubicBezTo>
                    <a:pt x="511711" y="821850"/>
                    <a:pt x="575733" y="972963"/>
                    <a:pt x="622300" y="101318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27CBC1FA-3A18-47D0-811A-2F183EEAD524}"/>
                </a:ext>
              </a:extLst>
            </p:cNvPr>
            <p:cNvSpPr/>
            <p:nvPr/>
          </p:nvSpPr>
          <p:spPr>
            <a:xfrm>
              <a:off x="3972940" y="6710369"/>
              <a:ext cx="530915" cy="307922"/>
            </a:xfrm>
            <a:custGeom>
              <a:avLst/>
              <a:gdLst>
                <a:gd name="connsiteX0" fmla="*/ 0 w 622300"/>
                <a:gd name="connsiteY0" fmla="*/ 972528 h 972528"/>
                <a:gd name="connsiteX1" fmla="*/ 228600 w 622300"/>
                <a:gd name="connsiteY1" fmla="*/ 635978 h 972528"/>
                <a:gd name="connsiteX2" fmla="*/ 355600 w 622300"/>
                <a:gd name="connsiteY2" fmla="*/ 978 h 972528"/>
                <a:gd name="connsiteX3" fmla="*/ 419100 w 622300"/>
                <a:gd name="connsiteY3" fmla="*/ 496278 h 972528"/>
                <a:gd name="connsiteX4" fmla="*/ 469900 w 622300"/>
                <a:gd name="connsiteY4" fmla="*/ 718528 h 972528"/>
                <a:gd name="connsiteX5" fmla="*/ 622300 w 622300"/>
                <a:gd name="connsiteY5" fmla="*/ 940778 h 972528"/>
                <a:gd name="connsiteX0" fmla="*/ 0 w 622300"/>
                <a:gd name="connsiteY0" fmla="*/ 971727 h 971727"/>
                <a:gd name="connsiteX1" fmla="*/ 193236 w 622300"/>
                <a:gd name="connsiteY1" fmla="*/ 553167 h 971727"/>
                <a:gd name="connsiteX2" fmla="*/ 355600 w 622300"/>
                <a:gd name="connsiteY2" fmla="*/ 177 h 971727"/>
                <a:gd name="connsiteX3" fmla="*/ 419100 w 622300"/>
                <a:gd name="connsiteY3" fmla="*/ 495477 h 971727"/>
                <a:gd name="connsiteX4" fmla="*/ 469900 w 622300"/>
                <a:gd name="connsiteY4" fmla="*/ 717727 h 971727"/>
                <a:gd name="connsiteX5" fmla="*/ 622300 w 622300"/>
                <a:gd name="connsiteY5" fmla="*/ 939977 h 971727"/>
                <a:gd name="connsiteX0" fmla="*/ 0 w 622300"/>
                <a:gd name="connsiteY0" fmla="*/ 1001931 h 1001931"/>
                <a:gd name="connsiteX1" fmla="*/ 193236 w 622300"/>
                <a:gd name="connsiteY1" fmla="*/ 583371 h 1001931"/>
                <a:gd name="connsiteX2" fmla="*/ 311010 w 622300"/>
                <a:gd name="connsiteY2" fmla="*/ 166 h 1001931"/>
                <a:gd name="connsiteX3" fmla="*/ 419100 w 622300"/>
                <a:gd name="connsiteY3" fmla="*/ 525681 h 1001931"/>
                <a:gd name="connsiteX4" fmla="*/ 469900 w 622300"/>
                <a:gd name="connsiteY4" fmla="*/ 747931 h 1001931"/>
                <a:gd name="connsiteX5" fmla="*/ 622300 w 622300"/>
                <a:gd name="connsiteY5" fmla="*/ 970181 h 1001931"/>
                <a:gd name="connsiteX0" fmla="*/ 0 w 622300"/>
                <a:gd name="connsiteY0" fmla="*/ 1001768 h 1001768"/>
                <a:gd name="connsiteX1" fmla="*/ 193236 w 622300"/>
                <a:gd name="connsiteY1" fmla="*/ 583208 h 1001768"/>
                <a:gd name="connsiteX2" fmla="*/ 311010 w 622300"/>
                <a:gd name="connsiteY2" fmla="*/ 3 h 1001768"/>
                <a:gd name="connsiteX3" fmla="*/ 416025 w 622300"/>
                <a:gd name="connsiteY3" fmla="*/ 590263 h 1001768"/>
                <a:gd name="connsiteX4" fmla="*/ 469900 w 622300"/>
                <a:gd name="connsiteY4" fmla="*/ 747768 h 1001768"/>
                <a:gd name="connsiteX5" fmla="*/ 622300 w 622300"/>
                <a:gd name="connsiteY5" fmla="*/ 970018 h 1001768"/>
                <a:gd name="connsiteX0" fmla="*/ 0 w 622300"/>
                <a:gd name="connsiteY0" fmla="*/ 1001768 h 1008865"/>
                <a:gd name="connsiteX1" fmla="*/ 193236 w 622300"/>
                <a:gd name="connsiteY1" fmla="*/ 583208 h 1008865"/>
                <a:gd name="connsiteX2" fmla="*/ 311010 w 622300"/>
                <a:gd name="connsiteY2" fmla="*/ 3 h 1008865"/>
                <a:gd name="connsiteX3" fmla="*/ 416025 w 622300"/>
                <a:gd name="connsiteY3" fmla="*/ 590263 h 1008865"/>
                <a:gd name="connsiteX4" fmla="*/ 469900 w 622300"/>
                <a:gd name="connsiteY4" fmla="*/ 747768 h 1008865"/>
                <a:gd name="connsiteX5" fmla="*/ 622300 w 622300"/>
                <a:gd name="connsiteY5" fmla="*/ 1008865 h 1008865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16025 w 622300"/>
                <a:gd name="connsiteY3" fmla="*/ 594578 h 1013180"/>
                <a:gd name="connsiteX4" fmla="*/ 469900 w 622300"/>
                <a:gd name="connsiteY4" fmla="*/ 752083 h 1013180"/>
                <a:gd name="connsiteX5" fmla="*/ 622300 w 622300"/>
                <a:gd name="connsiteY5" fmla="*/ 1013180 h 1013180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36013 w 622300"/>
                <a:gd name="connsiteY3" fmla="*/ 594578 h 1013180"/>
                <a:gd name="connsiteX4" fmla="*/ 469900 w 622300"/>
                <a:gd name="connsiteY4" fmla="*/ 752083 h 1013180"/>
                <a:gd name="connsiteX5" fmla="*/ 622300 w 622300"/>
                <a:gd name="connsiteY5" fmla="*/ 1013180 h 1013180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36013 w 622300"/>
                <a:gd name="connsiteY3" fmla="*/ 594578 h 1013180"/>
                <a:gd name="connsiteX4" fmla="*/ 480663 w 622300"/>
                <a:gd name="connsiteY4" fmla="*/ 752083 h 1013180"/>
                <a:gd name="connsiteX5" fmla="*/ 622300 w 622300"/>
                <a:gd name="connsiteY5" fmla="*/ 1013180 h 10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300" h="1013180">
                  <a:moveTo>
                    <a:pt x="0" y="1006083"/>
                  </a:moveTo>
                  <a:cubicBezTo>
                    <a:pt x="84666" y="918770"/>
                    <a:pt x="137045" y="755203"/>
                    <a:pt x="193236" y="587523"/>
                  </a:cubicBezTo>
                  <a:cubicBezTo>
                    <a:pt x="249427" y="419843"/>
                    <a:pt x="296686" y="-1174"/>
                    <a:pt x="337149" y="2"/>
                  </a:cubicBezTo>
                  <a:cubicBezTo>
                    <a:pt x="377612" y="1178"/>
                    <a:pt x="412094" y="469231"/>
                    <a:pt x="436013" y="594578"/>
                  </a:cubicBezTo>
                  <a:cubicBezTo>
                    <a:pt x="459932" y="719925"/>
                    <a:pt x="449615" y="682316"/>
                    <a:pt x="480663" y="752083"/>
                  </a:cubicBezTo>
                  <a:cubicBezTo>
                    <a:pt x="511711" y="821850"/>
                    <a:pt x="575733" y="972963"/>
                    <a:pt x="622300" y="101318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D3FE7D0A-7C18-466F-81A9-17C72F05823B}"/>
                </a:ext>
              </a:extLst>
            </p:cNvPr>
            <p:cNvSpPr/>
            <p:nvPr/>
          </p:nvSpPr>
          <p:spPr>
            <a:xfrm rot="16200000">
              <a:off x="6482093" y="6133976"/>
              <a:ext cx="1183636" cy="307922"/>
            </a:xfrm>
            <a:custGeom>
              <a:avLst/>
              <a:gdLst>
                <a:gd name="connsiteX0" fmla="*/ 0 w 622300"/>
                <a:gd name="connsiteY0" fmla="*/ 972528 h 972528"/>
                <a:gd name="connsiteX1" fmla="*/ 228600 w 622300"/>
                <a:gd name="connsiteY1" fmla="*/ 635978 h 972528"/>
                <a:gd name="connsiteX2" fmla="*/ 355600 w 622300"/>
                <a:gd name="connsiteY2" fmla="*/ 978 h 972528"/>
                <a:gd name="connsiteX3" fmla="*/ 419100 w 622300"/>
                <a:gd name="connsiteY3" fmla="*/ 496278 h 972528"/>
                <a:gd name="connsiteX4" fmla="*/ 469900 w 622300"/>
                <a:gd name="connsiteY4" fmla="*/ 718528 h 972528"/>
                <a:gd name="connsiteX5" fmla="*/ 622300 w 622300"/>
                <a:gd name="connsiteY5" fmla="*/ 940778 h 972528"/>
                <a:gd name="connsiteX0" fmla="*/ 0 w 622300"/>
                <a:gd name="connsiteY0" fmla="*/ 971727 h 971727"/>
                <a:gd name="connsiteX1" fmla="*/ 193236 w 622300"/>
                <a:gd name="connsiteY1" fmla="*/ 553167 h 971727"/>
                <a:gd name="connsiteX2" fmla="*/ 355600 w 622300"/>
                <a:gd name="connsiteY2" fmla="*/ 177 h 971727"/>
                <a:gd name="connsiteX3" fmla="*/ 419100 w 622300"/>
                <a:gd name="connsiteY3" fmla="*/ 495477 h 971727"/>
                <a:gd name="connsiteX4" fmla="*/ 469900 w 622300"/>
                <a:gd name="connsiteY4" fmla="*/ 717727 h 971727"/>
                <a:gd name="connsiteX5" fmla="*/ 622300 w 622300"/>
                <a:gd name="connsiteY5" fmla="*/ 939977 h 971727"/>
                <a:gd name="connsiteX0" fmla="*/ 0 w 622300"/>
                <a:gd name="connsiteY0" fmla="*/ 1001931 h 1001931"/>
                <a:gd name="connsiteX1" fmla="*/ 193236 w 622300"/>
                <a:gd name="connsiteY1" fmla="*/ 583371 h 1001931"/>
                <a:gd name="connsiteX2" fmla="*/ 311010 w 622300"/>
                <a:gd name="connsiteY2" fmla="*/ 166 h 1001931"/>
                <a:gd name="connsiteX3" fmla="*/ 419100 w 622300"/>
                <a:gd name="connsiteY3" fmla="*/ 525681 h 1001931"/>
                <a:gd name="connsiteX4" fmla="*/ 469900 w 622300"/>
                <a:gd name="connsiteY4" fmla="*/ 747931 h 1001931"/>
                <a:gd name="connsiteX5" fmla="*/ 622300 w 622300"/>
                <a:gd name="connsiteY5" fmla="*/ 970181 h 1001931"/>
                <a:gd name="connsiteX0" fmla="*/ 0 w 622300"/>
                <a:gd name="connsiteY0" fmla="*/ 1001768 h 1001768"/>
                <a:gd name="connsiteX1" fmla="*/ 193236 w 622300"/>
                <a:gd name="connsiteY1" fmla="*/ 583208 h 1001768"/>
                <a:gd name="connsiteX2" fmla="*/ 311010 w 622300"/>
                <a:gd name="connsiteY2" fmla="*/ 3 h 1001768"/>
                <a:gd name="connsiteX3" fmla="*/ 416025 w 622300"/>
                <a:gd name="connsiteY3" fmla="*/ 590263 h 1001768"/>
                <a:gd name="connsiteX4" fmla="*/ 469900 w 622300"/>
                <a:gd name="connsiteY4" fmla="*/ 747768 h 1001768"/>
                <a:gd name="connsiteX5" fmla="*/ 622300 w 622300"/>
                <a:gd name="connsiteY5" fmla="*/ 970018 h 1001768"/>
                <a:gd name="connsiteX0" fmla="*/ 0 w 622300"/>
                <a:gd name="connsiteY0" fmla="*/ 1001768 h 1008865"/>
                <a:gd name="connsiteX1" fmla="*/ 193236 w 622300"/>
                <a:gd name="connsiteY1" fmla="*/ 583208 h 1008865"/>
                <a:gd name="connsiteX2" fmla="*/ 311010 w 622300"/>
                <a:gd name="connsiteY2" fmla="*/ 3 h 1008865"/>
                <a:gd name="connsiteX3" fmla="*/ 416025 w 622300"/>
                <a:gd name="connsiteY3" fmla="*/ 590263 h 1008865"/>
                <a:gd name="connsiteX4" fmla="*/ 469900 w 622300"/>
                <a:gd name="connsiteY4" fmla="*/ 747768 h 1008865"/>
                <a:gd name="connsiteX5" fmla="*/ 622300 w 622300"/>
                <a:gd name="connsiteY5" fmla="*/ 1008865 h 1008865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16025 w 622300"/>
                <a:gd name="connsiteY3" fmla="*/ 594578 h 1013180"/>
                <a:gd name="connsiteX4" fmla="*/ 469900 w 622300"/>
                <a:gd name="connsiteY4" fmla="*/ 752083 h 1013180"/>
                <a:gd name="connsiteX5" fmla="*/ 622300 w 622300"/>
                <a:gd name="connsiteY5" fmla="*/ 1013180 h 1013180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36013 w 622300"/>
                <a:gd name="connsiteY3" fmla="*/ 594578 h 1013180"/>
                <a:gd name="connsiteX4" fmla="*/ 469900 w 622300"/>
                <a:gd name="connsiteY4" fmla="*/ 752083 h 1013180"/>
                <a:gd name="connsiteX5" fmla="*/ 622300 w 622300"/>
                <a:gd name="connsiteY5" fmla="*/ 1013180 h 1013180"/>
                <a:gd name="connsiteX0" fmla="*/ 0 w 622300"/>
                <a:gd name="connsiteY0" fmla="*/ 1006083 h 1013180"/>
                <a:gd name="connsiteX1" fmla="*/ 193236 w 622300"/>
                <a:gd name="connsiteY1" fmla="*/ 587523 h 1013180"/>
                <a:gd name="connsiteX2" fmla="*/ 337149 w 622300"/>
                <a:gd name="connsiteY2" fmla="*/ 2 h 1013180"/>
                <a:gd name="connsiteX3" fmla="*/ 436013 w 622300"/>
                <a:gd name="connsiteY3" fmla="*/ 594578 h 1013180"/>
                <a:gd name="connsiteX4" fmla="*/ 480663 w 622300"/>
                <a:gd name="connsiteY4" fmla="*/ 752083 h 1013180"/>
                <a:gd name="connsiteX5" fmla="*/ 622300 w 622300"/>
                <a:gd name="connsiteY5" fmla="*/ 1013180 h 10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300" h="1013180">
                  <a:moveTo>
                    <a:pt x="0" y="1006083"/>
                  </a:moveTo>
                  <a:cubicBezTo>
                    <a:pt x="84666" y="918770"/>
                    <a:pt x="137045" y="755203"/>
                    <a:pt x="193236" y="587523"/>
                  </a:cubicBezTo>
                  <a:cubicBezTo>
                    <a:pt x="249427" y="419843"/>
                    <a:pt x="296686" y="-1174"/>
                    <a:pt x="337149" y="2"/>
                  </a:cubicBezTo>
                  <a:cubicBezTo>
                    <a:pt x="377612" y="1178"/>
                    <a:pt x="412094" y="469231"/>
                    <a:pt x="436013" y="594578"/>
                  </a:cubicBezTo>
                  <a:cubicBezTo>
                    <a:pt x="459932" y="719925"/>
                    <a:pt x="449615" y="682316"/>
                    <a:pt x="480663" y="752083"/>
                  </a:cubicBezTo>
                  <a:cubicBezTo>
                    <a:pt x="511711" y="821850"/>
                    <a:pt x="575733" y="972963"/>
                    <a:pt x="622300" y="101318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E338D409-5588-48D6-B05B-8A22C97DC6E1}"/>
                </a:ext>
              </a:extLst>
            </p:cNvPr>
            <p:cNvCxnSpPr>
              <a:cxnSpLocks/>
              <a:stCxn id="194" idx="6"/>
              <a:endCxn id="214" idx="2"/>
            </p:cNvCxnSpPr>
            <p:nvPr/>
          </p:nvCxnSpPr>
          <p:spPr>
            <a:xfrm>
              <a:off x="6546491" y="5245814"/>
              <a:ext cx="145769" cy="332308"/>
            </a:xfrm>
            <a:prstGeom prst="straightConnector1">
              <a:avLst/>
            </a:prstGeom>
            <a:ln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A5E91B4D-DA4B-48A3-8BF2-490D91F31197}"/>
                </a:ext>
              </a:extLst>
            </p:cNvPr>
            <p:cNvCxnSpPr>
              <a:cxnSpLocks/>
              <a:stCxn id="195" idx="6"/>
              <a:endCxn id="214" idx="2"/>
            </p:cNvCxnSpPr>
            <p:nvPr/>
          </p:nvCxnSpPr>
          <p:spPr>
            <a:xfrm flipV="1">
              <a:off x="6546491" y="5578122"/>
              <a:ext cx="145769" cy="316408"/>
            </a:xfrm>
            <a:prstGeom prst="straightConnector1">
              <a:avLst/>
            </a:prstGeom>
            <a:ln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5DE183B2-C3EC-4148-915C-F4E2EB688B64}"/>
                </a:ext>
              </a:extLst>
            </p:cNvPr>
            <p:cNvCxnSpPr>
              <a:cxnSpLocks/>
              <a:stCxn id="196" idx="6"/>
              <a:endCxn id="214" idx="2"/>
            </p:cNvCxnSpPr>
            <p:nvPr/>
          </p:nvCxnSpPr>
          <p:spPr>
            <a:xfrm flipV="1">
              <a:off x="6543849" y="5578122"/>
              <a:ext cx="148411" cy="1106342"/>
            </a:xfrm>
            <a:prstGeom prst="straightConnector1">
              <a:avLst/>
            </a:prstGeom>
            <a:ln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83496CA9-0F2F-4E41-998C-FF72CF281C4D}"/>
                </a:ext>
              </a:extLst>
            </p:cNvPr>
            <p:cNvCxnSpPr>
              <a:cxnSpLocks/>
              <a:stCxn id="197" idx="6"/>
              <a:endCxn id="214" idx="2"/>
            </p:cNvCxnSpPr>
            <p:nvPr/>
          </p:nvCxnSpPr>
          <p:spPr>
            <a:xfrm flipV="1">
              <a:off x="6543849" y="5578122"/>
              <a:ext cx="148411" cy="1755058"/>
            </a:xfrm>
            <a:prstGeom prst="straightConnector1">
              <a:avLst/>
            </a:prstGeom>
            <a:ln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393D4019-4DE2-4C71-B85E-ED6D41855CB1}"/>
                </a:ext>
              </a:extLst>
            </p:cNvPr>
            <p:cNvSpPr/>
            <p:nvPr/>
          </p:nvSpPr>
          <p:spPr>
            <a:xfrm>
              <a:off x="6692261" y="6832314"/>
              <a:ext cx="359733" cy="35973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9" name="직선 화살표 연결선 248">
              <a:extLst>
                <a:ext uri="{FF2B5EF4-FFF2-40B4-BE49-F238E27FC236}">
                  <a16:creationId xmlns:a16="http://schemas.microsoft.com/office/drawing/2014/main" id="{5F850EAC-7331-4584-8609-47FA3997CBE7}"/>
                </a:ext>
              </a:extLst>
            </p:cNvPr>
            <p:cNvCxnSpPr>
              <a:cxnSpLocks/>
              <a:stCxn id="197" idx="6"/>
              <a:endCxn id="240" idx="2"/>
            </p:cNvCxnSpPr>
            <p:nvPr/>
          </p:nvCxnSpPr>
          <p:spPr>
            <a:xfrm flipV="1">
              <a:off x="6543849" y="7012181"/>
              <a:ext cx="148412" cy="320999"/>
            </a:xfrm>
            <a:prstGeom prst="straightConnector1">
              <a:avLst/>
            </a:prstGeom>
            <a:ln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645B8321-B336-44B4-8E49-98467C92EF66}"/>
                </a:ext>
              </a:extLst>
            </p:cNvPr>
            <p:cNvCxnSpPr>
              <a:cxnSpLocks/>
              <a:stCxn id="196" idx="6"/>
              <a:endCxn id="240" idx="2"/>
            </p:cNvCxnSpPr>
            <p:nvPr/>
          </p:nvCxnSpPr>
          <p:spPr>
            <a:xfrm>
              <a:off x="6543849" y="6684464"/>
              <a:ext cx="148412" cy="327717"/>
            </a:xfrm>
            <a:prstGeom prst="straightConnector1">
              <a:avLst/>
            </a:prstGeom>
            <a:ln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>
              <a:extLst>
                <a:ext uri="{FF2B5EF4-FFF2-40B4-BE49-F238E27FC236}">
                  <a16:creationId xmlns:a16="http://schemas.microsoft.com/office/drawing/2014/main" id="{E962644A-6C7B-4991-A36D-4F2909B70D00}"/>
                </a:ext>
              </a:extLst>
            </p:cNvPr>
            <p:cNvCxnSpPr>
              <a:cxnSpLocks/>
              <a:stCxn id="195" idx="6"/>
              <a:endCxn id="240" idx="2"/>
            </p:cNvCxnSpPr>
            <p:nvPr/>
          </p:nvCxnSpPr>
          <p:spPr>
            <a:xfrm>
              <a:off x="6546491" y="5894530"/>
              <a:ext cx="145770" cy="1117651"/>
            </a:xfrm>
            <a:prstGeom prst="straightConnector1">
              <a:avLst/>
            </a:prstGeom>
            <a:ln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9FFA9AE3-EEE5-46B8-BF6A-8261604A420A}"/>
                </a:ext>
              </a:extLst>
            </p:cNvPr>
            <p:cNvCxnSpPr>
              <a:cxnSpLocks/>
              <a:stCxn id="194" idx="6"/>
              <a:endCxn id="240" idx="2"/>
            </p:cNvCxnSpPr>
            <p:nvPr/>
          </p:nvCxnSpPr>
          <p:spPr>
            <a:xfrm>
              <a:off x="6546491" y="5245814"/>
              <a:ext cx="145770" cy="1766367"/>
            </a:xfrm>
            <a:prstGeom prst="straightConnector1">
              <a:avLst/>
            </a:prstGeom>
            <a:ln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B89A5FE-5D0E-49C9-AE75-8BFB7BF47A21}"/>
                </a:ext>
              </a:extLst>
            </p:cNvPr>
            <p:cNvSpPr/>
            <p:nvPr/>
          </p:nvSpPr>
          <p:spPr>
            <a:xfrm>
              <a:off x="3551367" y="7667193"/>
              <a:ext cx="9525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Bayesian layer</a:t>
              </a:r>
              <a:endParaRPr lang="ko-KR" altLang="en-US" sz="1000" i="1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440FE145-CCE6-47AC-8A4A-3A403C925258}"/>
                </a:ext>
              </a:extLst>
            </p:cNvPr>
            <p:cNvSpPr/>
            <p:nvPr/>
          </p:nvSpPr>
          <p:spPr>
            <a:xfrm>
              <a:off x="4604260" y="7667193"/>
              <a:ext cx="8515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 layer</a:t>
              </a:r>
              <a:endParaRPr lang="ko-KR" altLang="en-US" sz="1000" i="1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B3AEAEAD-EBAF-4DE7-B428-F54B97598EC4}"/>
                </a:ext>
              </a:extLst>
            </p:cNvPr>
            <p:cNvSpPr/>
            <p:nvPr/>
          </p:nvSpPr>
          <p:spPr>
            <a:xfrm>
              <a:off x="5611947" y="7667193"/>
              <a:ext cx="12234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Dense-Flipout layer</a:t>
              </a:r>
              <a:endParaRPr lang="ko-KR" altLang="en-US" sz="1000" i="1"/>
            </a:p>
          </p:txBody>
        </p:sp>
      </p:grp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C50D17CC-7A83-4427-9EAC-A26DCD22DAA4}"/>
              </a:ext>
            </a:extLst>
          </p:cNvPr>
          <p:cNvSpPr/>
          <p:nvPr/>
        </p:nvSpPr>
        <p:spPr>
          <a:xfrm>
            <a:off x="3229305" y="5492565"/>
            <a:ext cx="299114" cy="1474425"/>
          </a:xfrm>
          <a:prstGeom prst="rightArrow">
            <a:avLst>
              <a:gd name="adj1" fmla="val 50000"/>
              <a:gd name="adj2" fmla="val 78660"/>
            </a:avLst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6A667BC7-696B-4546-93FB-60AFF8CBE389}"/>
              </a:ext>
            </a:extLst>
          </p:cNvPr>
          <p:cNvGrpSpPr/>
          <p:nvPr/>
        </p:nvGrpSpPr>
        <p:grpSpPr>
          <a:xfrm>
            <a:off x="1548992" y="7763557"/>
            <a:ext cx="5700623" cy="1118380"/>
            <a:chOff x="841545" y="7912215"/>
            <a:chExt cx="8397298" cy="1647429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04F1AE3-3358-40FB-A0F4-DBF74947E423}"/>
                </a:ext>
              </a:extLst>
            </p:cNvPr>
            <p:cNvSpPr/>
            <p:nvPr/>
          </p:nvSpPr>
          <p:spPr>
            <a:xfrm>
              <a:off x="841545" y="8091082"/>
              <a:ext cx="5345214" cy="1097056"/>
            </a:xfrm>
            <a:prstGeom prst="rect">
              <a:avLst/>
            </a:prstGeom>
            <a:gradFill flip="none" rotWithShape="1">
              <a:gsLst>
                <a:gs pos="25000">
                  <a:srgbClr val="918C8C"/>
                </a:gs>
                <a:gs pos="75000">
                  <a:srgbClr val="928D8D"/>
                </a:gs>
                <a:gs pos="50000">
                  <a:srgbClr val="898383"/>
                </a:gs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6EF1475E-219B-44AC-AE14-CD0A503F70DD}"/>
                </a:ext>
              </a:extLst>
            </p:cNvPr>
            <p:cNvSpPr/>
            <p:nvPr/>
          </p:nvSpPr>
          <p:spPr>
            <a:xfrm>
              <a:off x="942976" y="8984868"/>
              <a:ext cx="1294488" cy="170404"/>
            </a:xfrm>
            <a:prstGeom prst="rect">
              <a:avLst/>
            </a:prstGeom>
            <a:gradFill>
              <a:gsLst>
                <a:gs pos="6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F75D9D5B-0782-48EB-9821-2AB8E756DE52}"/>
                </a:ext>
              </a:extLst>
            </p:cNvPr>
            <p:cNvSpPr/>
            <p:nvPr/>
          </p:nvSpPr>
          <p:spPr>
            <a:xfrm>
              <a:off x="942976" y="8768754"/>
              <a:ext cx="1294488" cy="170404"/>
            </a:xfrm>
            <a:prstGeom prst="rect">
              <a:avLst/>
            </a:prstGeom>
            <a:gradFill>
              <a:gsLst>
                <a:gs pos="6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435AC727-5CAE-4EB2-A667-F752705E03D8}"/>
                </a:ext>
              </a:extLst>
            </p:cNvPr>
            <p:cNvSpPr/>
            <p:nvPr/>
          </p:nvSpPr>
          <p:spPr>
            <a:xfrm>
              <a:off x="942976" y="8552639"/>
              <a:ext cx="1294488" cy="170404"/>
            </a:xfrm>
            <a:prstGeom prst="rect">
              <a:avLst/>
            </a:prstGeom>
            <a:gradFill>
              <a:gsLst>
                <a:gs pos="6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92C6F03A-D854-4ED3-879F-4067BBADAB69}"/>
                </a:ext>
              </a:extLst>
            </p:cNvPr>
            <p:cNvSpPr/>
            <p:nvPr/>
          </p:nvSpPr>
          <p:spPr>
            <a:xfrm>
              <a:off x="942976" y="8336524"/>
              <a:ext cx="1294488" cy="170404"/>
            </a:xfrm>
            <a:prstGeom prst="rect">
              <a:avLst/>
            </a:prstGeom>
            <a:gradFill>
              <a:gsLst>
                <a:gs pos="6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2F55DB6-01C5-4EE0-9CBC-CD1E22537CD4}"/>
                </a:ext>
              </a:extLst>
            </p:cNvPr>
            <p:cNvSpPr/>
            <p:nvPr/>
          </p:nvSpPr>
          <p:spPr>
            <a:xfrm>
              <a:off x="942976" y="8120409"/>
              <a:ext cx="1294488" cy="170404"/>
            </a:xfrm>
            <a:prstGeom prst="rect">
              <a:avLst/>
            </a:prstGeom>
            <a:gradFill>
              <a:gsLst>
                <a:gs pos="6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FC3C355-8693-403C-BB35-38082F9AC3BB}"/>
                </a:ext>
              </a:extLst>
            </p:cNvPr>
            <p:cNvGrpSpPr/>
            <p:nvPr/>
          </p:nvGrpSpPr>
          <p:grpSpPr>
            <a:xfrm>
              <a:off x="1449772" y="8031889"/>
              <a:ext cx="6595275" cy="1476185"/>
              <a:chOff x="2544684" y="9645206"/>
              <a:chExt cx="3236722" cy="724458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1F83175E-70F5-4B27-847D-689ADC5F0196}"/>
                  </a:ext>
                </a:extLst>
              </p:cNvPr>
              <p:cNvGrpSpPr/>
              <p:nvPr/>
            </p:nvGrpSpPr>
            <p:grpSpPr>
              <a:xfrm>
                <a:off x="2544684" y="9645206"/>
                <a:ext cx="3236722" cy="705303"/>
                <a:chOff x="3161092" y="7152579"/>
                <a:chExt cx="4316739" cy="940646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0FE5C2C1-3336-4B2A-B49E-4B33BB95DB32}"/>
                    </a:ext>
                  </a:extLst>
                </p:cNvPr>
                <p:cNvSpPr/>
                <p:nvPr/>
              </p:nvSpPr>
              <p:spPr>
                <a:xfrm rot="20116407">
                  <a:off x="3619204" y="7466244"/>
                  <a:ext cx="322805" cy="615988"/>
                </a:xfrm>
                <a:custGeom>
                  <a:avLst/>
                  <a:gdLst>
                    <a:gd name="connsiteX0" fmla="*/ 0 w 170975"/>
                    <a:gd name="connsiteY0" fmla="*/ 356938 h 713875"/>
                    <a:gd name="connsiteX1" fmla="*/ 85488 w 170975"/>
                    <a:gd name="connsiteY1" fmla="*/ 0 h 713875"/>
                    <a:gd name="connsiteX2" fmla="*/ 170976 w 170975"/>
                    <a:gd name="connsiteY2" fmla="*/ 356938 h 713875"/>
                    <a:gd name="connsiteX3" fmla="*/ 85488 w 170975"/>
                    <a:gd name="connsiteY3" fmla="*/ 713876 h 713875"/>
                    <a:gd name="connsiteX4" fmla="*/ 0 w 170975"/>
                    <a:gd name="connsiteY4" fmla="*/ 356938 h 713875"/>
                    <a:gd name="connsiteX0" fmla="*/ 0 w 213839"/>
                    <a:gd name="connsiteY0" fmla="*/ 356938 h 713876"/>
                    <a:gd name="connsiteX1" fmla="*/ 128351 w 213839"/>
                    <a:gd name="connsiteY1" fmla="*/ 0 h 713876"/>
                    <a:gd name="connsiteX2" fmla="*/ 213839 w 213839"/>
                    <a:gd name="connsiteY2" fmla="*/ 356938 h 713876"/>
                    <a:gd name="connsiteX3" fmla="*/ 128351 w 213839"/>
                    <a:gd name="connsiteY3" fmla="*/ 713876 h 713876"/>
                    <a:gd name="connsiteX4" fmla="*/ 0 w 213839"/>
                    <a:gd name="connsiteY4" fmla="*/ 356938 h 713876"/>
                    <a:gd name="connsiteX0" fmla="*/ 0 w 256701"/>
                    <a:gd name="connsiteY0" fmla="*/ 356940 h 713881"/>
                    <a:gd name="connsiteX1" fmla="*/ 128351 w 256701"/>
                    <a:gd name="connsiteY1" fmla="*/ 2 h 713881"/>
                    <a:gd name="connsiteX2" fmla="*/ 256701 w 256701"/>
                    <a:gd name="connsiteY2" fmla="*/ 361703 h 713881"/>
                    <a:gd name="connsiteX3" fmla="*/ 128351 w 256701"/>
                    <a:gd name="connsiteY3" fmla="*/ 713878 h 713881"/>
                    <a:gd name="connsiteX4" fmla="*/ 0 w 256701"/>
                    <a:gd name="connsiteY4" fmla="*/ 356940 h 713881"/>
                    <a:gd name="connsiteX0" fmla="*/ 23 w 256724"/>
                    <a:gd name="connsiteY0" fmla="*/ 218830 h 575771"/>
                    <a:gd name="connsiteX1" fmla="*/ 118849 w 256724"/>
                    <a:gd name="connsiteY1" fmla="*/ 4 h 575771"/>
                    <a:gd name="connsiteX2" fmla="*/ 256724 w 256724"/>
                    <a:gd name="connsiteY2" fmla="*/ 223593 h 575771"/>
                    <a:gd name="connsiteX3" fmla="*/ 128374 w 256724"/>
                    <a:gd name="connsiteY3" fmla="*/ 575768 h 575771"/>
                    <a:gd name="connsiteX4" fmla="*/ 23 w 256724"/>
                    <a:gd name="connsiteY4" fmla="*/ 218830 h 575771"/>
                    <a:gd name="connsiteX0" fmla="*/ 10 w 388609"/>
                    <a:gd name="connsiteY0" fmla="*/ 73547 h 600671"/>
                    <a:gd name="connsiteX1" fmla="*/ 250734 w 388609"/>
                    <a:gd name="connsiteY1" fmla="*/ 21942 h 600671"/>
                    <a:gd name="connsiteX2" fmla="*/ 388609 w 388609"/>
                    <a:gd name="connsiteY2" fmla="*/ 245531 h 600671"/>
                    <a:gd name="connsiteX3" fmla="*/ 260259 w 388609"/>
                    <a:gd name="connsiteY3" fmla="*/ 597706 h 600671"/>
                    <a:gd name="connsiteX4" fmla="*/ 10 w 388609"/>
                    <a:gd name="connsiteY4" fmla="*/ 73547 h 600671"/>
                    <a:gd name="connsiteX0" fmla="*/ 10 w 439744"/>
                    <a:gd name="connsiteY0" fmla="*/ 75236 h 603564"/>
                    <a:gd name="connsiteX1" fmla="*/ 250734 w 439744"/>
                    <a:gd name="connsiteY1" fmla="*/ 23631 h 603564"/>
                    <a:gd name="connsiteX2" fmla="*/ 439744 w 439744"/>
                    <a:gd name="connsiteY2" fmla="*/ 271151 h 603564"/>
                    <a:gd name="connsiteX3" fmla="*/ 260259 w 439744"/>
                    <a:gd name="connsiteY3" fmla="*/ 599395 h 603564"/>
                    <a:gd name="connsiteX4" fmla="*/ 10 w 439744"/>
                    <a:gd name="connsiteY4" fmla="*/ 75236 h 603564"/>
                    <a:gd name="connsiteX0" fmla="*/ 933 w 440667"/>
                    <a:gd name="connsiteY0" fmla="*/ 87660 h 615988"/>
                    <a:gd name="connsiteX1" fmla="*/ 359404 w 440667"/>
                    <a:gd name="connsiteY1" fmla="*/ 18662 h 615988"/>
                    <a:gd name="connsiteX2" fmla="*/ 440667 w 440667"/>
                    <a:gd name="connsiteY2" fmla="*/ 283575 h 615988"/>
                    <a:gd name="connsiteX3" fmla="*/ 261182 w 440667"/>
                    <a:gd name="connsiteY3" fmla="*/ 611819 h 615988"/>
                    <a:gd name="connsiteX4" fmla="*/ 933 w 440667"/>
                    <a:gd name="connsiteY4" fmla="*/ 87660 h 61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0667" h="615988">
                      <a:moveTo>
                        <a:pt x="933" y="87660"/>
                      </a:moveTo>
                      <a:cubicBezTo>
                        <a:pt x="17303" y="-11200"/>
                        <a:pt x="286115" y="-13990"/>
                        <a:pt x="359404" y="18662"/>
                      </a:cubicBezTo>
                      <a:cubicBezTo>
                        <a:pt x="432693" y="51314"/>
                        <a:pt x="440667" y="86444"/>
                        <a:pt x="440667" y="283575"/>
                      </a:cubicBezTo>
                      <a:cubicBezTo>
                        <a:pt x="440667" y="480706"/>
                        <a:pt x="334471" y="644471"/>
                        <a:pt x="261182" y="611819"/>
                      </a:cubicBezTo>
                      <a:cubicBezTo>
                        <a:pt x="187893" y="579167"/>
                        <a:pt x="-15437" y="186520"/>
                        <a:pt x="933" y="8766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3000">
                      <a:schemeClr val="accent6">
                        <a:lumMod val="75000"/>
                        <a:alpha val="38000"/>
                      </a:schemeClr>
                    </a:gs>
                    <a:gs pos="34000">
                      <a:schemeClr val="accent4"/>
                    </a:gs>
                    <a:gs pos="0">
                      <a:srgbClr val="C00000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타원 44">
                  <a:extLst>
                    <a:ext uri="{FF2B5EF4-FFF2-40B4-BE49-F238E27FC236}">
                      <a16:creationId xmlns:a16="http://schemas.microsoft.com/office/drawing/2014/main" id="{C964C86C-20A5-40E6-B7A5-ECEDA9F24101}"/>
                    </a:ext>
                  </a:extLst>
                </p:cNvPr>
                <p:cNvSpPr/>
                <p:nvPr/>
              </p:nvSpPr>
              <p:spPr>
                <a:xfrm rot="16200000">
                  <a:off x="4197165" y="6816815"/>
                  <a:ext cx="256724" cy="964391"/>
                </a:xfrm>
                <a:custGeom>
                  <a:avLst/>
                  <a:gdLst>
                    <a:gd name="connsiteX0" fmla="*/ 0 w 170975"/>
                    <a:gd name="connsiteY0" fmla="*/ 356938 h 713875"/>
                    <a:gd name="connsiteX1" fmla="*/ 85488 w 170975"/>
                    <a:gd name="connsiteY1" fmla="*/ 0 h 713875"/>
                    <a:gd name="connsiteX2" fmla="*/ 170976 w 170975"/>
                    <a:gd name="connsiteY2" fmla="*/ 356938 h 713875"/>
                    <a:gd name="connsiteX3" fmla="*/ 85488 w 170975"/>
                    <a:gd name="connsiteY3" fmla="*/ 713876 h 713875"/>
                    <a:gd name="connsiteX4" fmla="*/ 0 w 170975"/>
                    <a:gd name="connsiteY4" fmla="*/ 356938 h 713875"/>
                    <a:gd name="connsiteX0" fmla="*/ 0 w 213839"/>
                    <a:gd name="connsiteY0" fmla="*/ 356938 h 713876"/>
                    <a:gd name="connsiteX1" fmla="*/ 128351 w 213839"/>
                    <a:gd name="connsiteY1" fmla="*/ 0 h 713876"/>
                    <a:gd name="connsiteX2" fmla="*/ 213839 w 213839"/>
                    <a:gd name="connsiteY2" fmla="*/ 356938 h 713876"/>
                    <a:gd name="connsiteX3" fmla="*/ 128351 w 213839"/>
                    <a:gd name="connsiteY3" fmla="*/ 713876 h 713876"/>
                    <a:gd name="connsiteX4" fmla="*/ 0 w 213839"/>
                    <a:gd name="connsiteY4" fmla="*/ 356938 h 713876"/>
                    <a:gd name="connsiteX0" fmla="*/ 0 w 256701"/>
                    <a:gd name="connsiteY0" fmla="*/ 356940 h 713881"/>
                    <a:gd name="connsiteX1" fmla="*/ 128351 w 256701"/>
                    <a:gd name="connsiteY1" fmla="*/ 2 h 713881"/>
                    <a:gd name="connsiteX2" fmla="*/ 256701 w 256701"/>
                    <a:gd name="connsiteY2" fmla="*/ 361703 h 713881"/>
                    <a:gd name="connsiteX3" fmla="*/ 128351 w 256701"/>
                    <a:gd name="connsiteY3" fmla="*/ 713878 h 713881"/>
                    <a:gd name="connsiteX4" fmla="*/ 0 w 256701"/>
                    <a:gd name="connsiteY4" fmla="*/ 356940 h 713881"/>
                    <a:gd name="connsiteX0" fmla="*/ 23 w 256724"/>
                    <a:gd name="connsiteY0" fmla="*/ 218830 h 575771"/>
                    <a:gd name="connsiteX1" fmla="*/ 118849 w 256724"/>
                    <a:gd name="connsiteY1" fmla="*/ 4 h 575771"/>
                    <a:gd name="connsiteX2" fmla="*/ 256724 w 256724"/>
                    <a:gd name="connsiteY2" fmla="*/ 223593 h 575771"/>
                    <a:gd name="connsiteX3" fmla="*/ 128374 w 256724"/>
                    <a:gd name="connsiteY3" fmla="*/ 575768 h 575771"/>
                    <a:gd name="connsiteX4" fmla="*/ 23 w 256724"/>
                    <a:gd name="connsiteY4" fmla="*/ 218830 h 57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724" h="575771">
                      <a:moveTo>
                        <a:pt x="23" y="218830"/>
                      </a:moveTo>
                      <a:cubicBezTo>
                        <a:pt x="-1565" y="122869"/>
                        <a:pt x="76066" y="-790"/>
                        <a:pt x="118849" y="4"/>
                      </a:cubicBezTo>
                      <a:cubicBezTo>
                        <a:pt x="161632" y="798"/>
                        <a:pt x="256724" y="26462"/>
                        <a:pt x="256724" y="223593"/>
                      </a:cubicBezTo>
                      <a:cubicBezTo>
                        <a:pt x="256724" y="420724"/>
                        <a:pt x="171157" y="576562"/>
                        <a:pt x="128374" y="575768"/>
                      </a:cubicBezTo>
                      <a:cubicBezTo>
                        <a:pt x="85591" y="574974"/>
                        <a:pt x="1611" y="314791"/>
                        <a:pt x="23" y="2188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8000">
                      <a:schemeClr val="accent6">
                        <a:lumMod val="75000"/>
                        <a:alpha val="38000"/>
                      </a:schemeClr>
                    </a:gs>
                    <a:gs pos="47000">
                      <a:schemeClr val="accent4"/>
                    </a:gs>
                    <a:gs pos="27000">
                      <a:srgbClr val="C00000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타원 44">
                  <a:extLst>
                    <a:ext uri="{FF2B5EF4-FFF2-40B4-BE49-F238E27FC236}">
                      <a16:creationId xmlns:a16="http://schemas.microsoft.com/office/drawing/2014/main" id="{106FD399-D6CA-4BDC-AADF-2A8E861DF85C}"/>
                    </a:ext>
                  </a:extLst>
                </p:cNvPr>
                <p:cNvSpPr/>
                <p:nvPr/>
              </p:nvSpPr>
              <p:spPr>
                <a:xfrm rot="2193108">
                  <a:off x="3161092" y="7813019"/>
                  <a:ext cx="300564" cy="280206"/>
                </a:xfrm>
                <a:custGeom>
                  <a:avLst/>
                  <a:gdLst>
                    <a:gd name="connsiteX0" fmla="*/ 0 w 170975"/>
                    <a:gd name="connsiteY0" fmla="*/ 356938 h 713875"/>
                    <a:gd name="connsiteX1" fmla="*/ 85488 w 170975"/>
                    <a:gd name="connsiteY1" fmla="*/ 0 h 713875"/>
                    <a:gd name="connsiteX2" fmla="*/ 170976 w 170975"/>
                    <a:gd name="connsiteY2" fmla="*/ 356938 h 713875"/>
                    <a:gd name="connsiteX3" fmla="*/ 85488 w 170975"/>
                    <a:gd name="connsiteY3" fmla="*/ 713876 h 713875"/>
                    <a:gd name="connsiteX4" fmla="*/ 0 w 170975"/>
                    <a:gd name="connsiteY4" fmla="*/ 356938 h 713875"/>
                    <a:gd name="connsiteX0" fmla="*/ 0 w 213839"/>
                    <a:gd name="connsiteY0" fmla="*/ 356938 h 713876"/>
                    <a:gd name="connsiteX1" fmla="*/ 128351 w 213839"/>
                    <a:gd name="connsiteY1" fmla="*/ 0 h 713876"/>
                    <a:gd name="connsiteX2" fmla="*/ 213839 w 213839"/>
                    <a:gd name="connsiteY2" fmla="*/ 356938 h 713876"/>
                    <a:gd name="connsiteX3" fmla="*/ 128351 w 213839"/>
                    <a:gd name="connsiteY3" fmla="*/ 713876 h 713876"/>
                    <a:gd name="connsiteX4" fmla="*/ 0 w 213839"/>
                    <a:gd name="connsiteY4" fmla="*/ 356938 h 713876"/>
                    <a:gd name="connsiteX0" fmla="*/ 0 w 256701"/>
                    <a:gd name="connsiteY0" fmla="*/ 356940 h 713881"/>
                    <a:gd name="connsiteX1" fmla="*/ 128351 w 256701"/>
                    <a:gd name="connsiteY1" fmla="*/ 2 h 713881"/>
                    <a:gd name="connsiteX2" fmla="*/ 256701 w 256701"/>
                    <a:gd name="connsiteY2" fmla="*/ 361703 h 713881"/>
                    <a:gd name="connsiteX3" fmla="*/ 128351 w 256701"/>
                    <a:gd name="connsiteY3" fmla="*/ 713878 h 713881"/>
                    <a:gd name="connsiteX4" fmla="*/ 0 w 256701"/>
                    <a:gd name="connsiteY4" fmla="*/ 356940 h 713881"/>
                    <a:gd name="connsiteX0" fmla="*/ 23 w 256724"/>
                    <a:gd name="connsiteY0" fmla="*/ 218830 h 575771"/>
                    <a:gd name="connsiteX1" fmla="*/ 118849 w 256724"/>
                    <a:gd name="connsiteY1" fmla="*/ 4 h 575771"/>
                    <a:gd name="connsiteX2" fmla="*/ 256724 w 256724"/>
                    <a:gd name="connsiteY2" fmla="*/ 223593 h 575771"/>
                    <a:gd name="connsiteX3" fmla="*/ 128374 w 256724"/>
                    <a:gd name="connsiteY3" fmla="*/ 575768 h 575771"/>
                    <a:gd name="connsiteX4" fmla="*/ 23 w 256724"/>
                    <a:gd name="connsiteY4" fmla="*/ 218830 h 57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724" h="575771">
                      <a:moveTo>
                        <a:pt x="23" y="218830"/>
                      </a:moveTo>
                      <a:cubicBezTo>
                        <a:pt x="-1565" y="122869"/>
                        <a:pt x="76066" y="-790"/>
                        <a:pt x="118849" y="4"/>
                      </a:cubicBezTo>
                      <a:cubicBezTo>
                        <a:pt x="161632" y="798"/>
                        <a:pt x="256724" y="26462"/>
                        <a:pt x="256724" y="223593"/>
                      </a:cubicBezTo>
                      <a:cubicBezTo>
                        <a:pt x="256724" y="420724"/>
                        <a:pt x="171157" y="576562"/>
                        <a:pt x="128374" y="575768"/>
                      </a:cubicBezTo>
                      <a:cubicBezTo>
                        <a:pt x="85591" y="574974"/>
                        <a:pt x="1611" y="314791"/>
                        <a:pt x="23" y="2188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8000">
                      <a:schemeClr val="accent6">
                        <a:lumMod val="75000"/>
                        <a:alpha val="38000"/>
                      </a:schemeClr>
                    </a:gs>
                    <a:gs pos="47000">
                      <a:schemeClr val="accent4"/>
                    </a:gs>
                    <a:gs pos="27000">
                      <a:srgbClr val="C00000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타원 44">
                  <a:extLst>
                    <a:ext uri="{FF2B5EF4-FFF2-40B4-BE49-F238E27FC236}">
                      <a16:creationId xmlns:a16="http://schemas.microsoft.com/office/drawing/2014/main" id="{D528CBE7-78B0-481F-8C43-F931FB5E9C7D}"/>
                    </a:ext>
                  </a:extLst>
                </p:cNvPr>
                <p:cNvSpPr/>
                <p:nvPr/>
              </p:nvSpPr>
              <p:spPr>
                <a:xfrm rot="16200000">
                  <a:off x="5360265" y="7096632"/>
                  <a:ext cx="208533" cy="438149"/>
                </a:xfrm>
                <a:custGeom>
                  <a:avLst/>
                  <a:gdLst>
                    <a:gd name="connsiteX0" fmla="*/ 0 w 170975"/>
                    <a:gd name="connsiteY0" fmla="*/ 356938 h 713875"/>
                    <a:gd name="connsiteX1" fmla="*/ 85488 w 170975"/>
                    <a:gd name="connsiteY1" fmla="*/ 0 h 713875"/>
                    <a:gd name="connsiteX2" fmla="*/ 170976 w 170975"/>
                    <a:gd name="connsiteY2" fmla="*/ 356938 h 713875"/>
                    <a:gd name="connsiteX3" fmla="*/ 85488 w 170975"/>
                    <a:gd name="connsiteY3" fmla="*/ 713876 h 713875"/>
                    <a:gd name="connsiteX4" fmla="*/ 0 w 170975"/>
                    <a:gd name="connsiteY4" fmla="*/ 356938 h 713875"/>
                    <a:gd name="connsiteX0" fmla="*/ 0 w 213839"/>
                    <a:gd name="connsiteY0" fmla="*/ 356938 h 713876"/>
                    <a:gd name="connsiteX1" fmla="*/ 128351 w 213839"/>
                    <a:gd name="connsiteY1" fmla="*/ 0 h 713876"/>
                    <a:gd name="connsiteX2" fmla="*/ 213839 w 213839"/>
                    <a:gd name="connsiteY2" fmla="*/ 356938 h 713876"/>
                    <a:gd name="connsiteX3" fmla="*/ 128351 w 213839"/>
                    <a:gd name="connsiteY3" fmla="*/ 713876 h 713876"/>
                    <a:gd name="connsiteX4" fmla="*/ 0 w 213839"/>
                    <a:gd name="connsiteY4" fmla="*/ 356938 h 713876"/>
                    <a:gd name="connsiteX0" fmla="*/ 0 w 256701"/>
                    <a:gd name="connsiteY0" fmla="*/ 356940 h 713881"/>
                    <a:gd name="connsiteX1" fmla="*/ 128351 w 256701"/>
                    <a:gd name="connsiteY1" fmla="*/ 2 h 713881"/>
                    <a:gd name="connsiteX2" fmla="*/ 256701 w 256701"/>
                    <a:gd name="connsiteY2" fmla="*/ 361703 h 713881"/>
                    <a:gd name="connsiteX3" fmla="*/ 128351 w 256701"/>
                    <a:gd name="connsiteY3" fmla="*/ 713878 h 713881"/>
                    <a:gd name="connsiteX4" fmla="*/ 0 w 256701"/>
                    <a:gd name="connsiteY4" fmla="*/ 356940 h 713881"/>
                    <a:gd name="connsiteX0" fmla="*/ 23 w 256724"/>
                    <a:gd name="connsiteY0" fmla="*/ 218830 h 575771"/>
                    <a:gd name="connsiteX1" fmla="*/ 118849 w 256724"/>
                    <a:gd name="connsiteY1" fmla="*/ 4 h 575771"/>
                    <a:gd name="connsiteX2" fmla="*/ 256724 w 256724"/>
                    <a:gd name="connsiteY2" fmla="*/ 223593 h 575771"/>
                    <a:gd name="connsiteX3" fmla="*/ 128374 w 256724"/>
                    <a:gd name="connsiteY3" fmla="*/ 575768 h 575771"/>
                    <a:gd name="connsiteX4" fmla="*/ 23 w 256724"/>
                    <a:gd name="connsiteY4" fmla="*/ 218830 h 57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724" h="575771">
                      <a:moveTo>
                        <a:pt x="23" y="218830"/>
                      </a:moveTo>
                      <a:cubicBezTo>
                        <a:pt x="-1565" y="122869"/>
                        <a:pt x="76066" y="-790"/>
                        <a:pt x="118849" y="4"/>
                      </a:cubicBezTo>
                      <a:cubicBezTo>
                        <a:pt x="161632" y="798"/>
                        <a:pt x="256724" y="26462"/>
                        <a:pt x="256724" y="223593"/>
                      </a:cubicBezTo>
                      <a:cubicBezTo>
                        <a:pt x="256724" y="420724"/>
                        <a:pt x="171157" y="576562"/>
                        <a:pt x="128374" y="575768"/>
                      </a:cubicBezTo>
                      <a:cubicBezTo>
                        <a:pt x="85591" y="574974"/>
                        <a:pt x="1611" y="314791"/>
                        <a:pt x="23" y="2188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8000">
                      <a:schemeClr val="accent6">
                        <a:lumMod val="75000"/>
                        <a:alpha val="38000"/>
                      </a:schemeClr>
                    </a:gs>
                    <a:gs pos="47000">
                      <a:schemeClr val="accent4"/>
                    </a:gs>
                    <a:gs pos="27000">
                      <a:srgbClr val="C00000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DAE2B4B-7C59-465B-AD3C-77835DF0DD21}"/>
                    </a:ext>
                  </a:extLst>
                </p:cNvPr>
                <p:cNvSpPr/>
                <p:nvPr/>
              </p:nvSpPr>
              <p:spPr>
                <a:xfrm>
                  <a:off x="5614570" y="7211441"/>
                  <a:ext cx="438150" cy="160340"/>
                </a:xfrm>
                <a:prstGeom prst="roundRect">
                  <a:avLst>
                    <a:gd name="adj" fmla="val 43400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EE892D1D-2EAB-4833-96FC-8C327BB54B10}"/>
                    </a:ext>
                  </a:extLst>
                </p:cNvPr>
                <p:cNvSpPr/>
                <p:nvPr/>
              </p:nvSpPr>
              <p:spPr>
                <a:xfrm rot="10800000">
                  <a:off x="7395481" y="7152579"/>
                  <a:ext cx="82350" cy="854918"/>
                </a:xfrm>
                <a:prstGeom prst="rect">
                  <a:avLst/>
                </a:prstGeom>
                <a:gradFill flip="none" rotWithShape="1">
                  <a:gsLst>
                    <a:gs pos="75000">
                      <a:schemeClr val="accent6">
                        <a:lumMod val="75000"/>
                      </a:schemeClr>
                    </a:gs>
                    <a:gs pos="25000">
                      <a:schemeClr val="accent4"/>
                    </a:gs>
                    <a:gs pos="0">
                      <a:srgbClr val="C00000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  <a:tileRect/>
                </a:gradFill>
                <a:ln w="31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E78CECC4-C455-4344-84B9-E715F9648C70}"/>
                  </a:ext>
                </a:extLst>
              </p:cNvPr>
              <p:cNvGrpSpPr/>
              <p:nvPr/>
            </p:nvGrpSpPr>
            <p:grpSpPr>
              <a:xfrm>
                <a:off x="3672712" y="9681795"/>
                <a:ext cx="393025" cy="143826"/>
                <a:chOff x="3530359" y="8217794"/>
                <a:chExt cx="1130209" cy="413597"/>
              </a:xfrm>
            </p:grpSpPr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18C9B67A-7024-45C0-8680-60519046EB84}"/>
                    </a:ext>
                  </a:extLst>
                </p:cNvPr>
                <p:cNvGrpSpPr/>
                <p:nvPr/>
              </p:nvGrpSpPr>
              <p:grpSpPr>
                <a:xfrm>
                  <a:off x="3530359" y="8217794"/>
                  <a:ext cx="1130209" cy="413597"/>
                  <a:chOff x="3723990" y="8441450"/>
                  <a:chExt cx="328528" cy="120224"/>
                </a:xfrm>
              </p:grpSpPr>
              <p:sp>
                <p:nvSpPr>
                  <p:cNvPr id="270" name="사각형: 둥근 모서리 269">
                    <a:extLst>
                      <a:ext uri="{FF2B5EF4-FFF2-40B4-BE49-F238E27FC236}">
                        <a16:creationId xmlns:a16="http://schemas.microsoft.com/office/drawing/2014/main" id="{84756249-CCE1-4FE6-B8B1-D4CAE178F078}"/>
                      </a:ext>
                    </a:extLst>
                  </p:cNvPr>
                  <p:cNvSpPr/>
                  <p:nvPr/>
                </p:nvSpPr>
                <p:spPr>
                  <a:xfrm>
                    <a:off x="3723990" y="8441450"/>
                    <a:ext cx="328528" cy="120224"/>
                  </a:xfrm>
                  <a:prstGeom prst="roundRect">
                    <a:avLst>
                      <a:gd name="adj" fmla="val 38219"/>
                    </a:avLst>
                  </a:prstGeom>
                  <a:solidFill>
                    <a:srgbClr val="8497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사다리꼴 141">
                    <a:extLst>
                      <a:ext uri="{FF2B5EF4-FFF2-40B4-BE49-F238E27FC236}">
                        <a16:creationId xmlns:a16="http://schemas.microsoft.com/office/drawing/2014/main" id="{61F95D77-DBFB-4DC6-8F94-5B4207F34C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13137" y="8478702"/>
                    <a:ext cx="110328" cy="45719"/>
                  </a:xfrm>
                  <a:prstGeom prst="trapezoid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사다리꼴 268">
                    <a:extLst>
                      <a:ext uri="{FF2B5EF4-FFF2-40B4-BE49-F238E27FC236}">
                        <a16:creationId xmlns:a16="http://schemas.microsoft.com/office/drawing/2014/main" id="{2140762A-5F45-4075-8A1E-BCF3293A390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88874" y="8478630"/>
                    <a:ext cx="110328" cy="45719"/>
                  </a:xfrm>
                  <a:prstGeom prst="trapezoid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2" name="사다리꼴 271">
                  <a:extLst>
                    <a:ext uri="{FF2B5EF4-FFF2-40B4-BE49-F238E27FC236}">
                      <a16:creationId xmlns:a16="http://schemas.microsoft.com/office/drawing/2014/main" id="{BEA52619-4137-4877-9EEC-61BD4CE5C93C}"/>
                    </a:ext>
                  </a:extLst>
                </p:cNvPr>
                <p:cNvSpPr/>
                <p:nvPr/>
              </p:nvSpPr>
              <p:spPr>
                <a:xfrm>
                  <a:off x="3610395" y="8550228"/>
                  <a:ext cx="71065" cy="45719"/>
                </a:xfrm>
                <a:prstGeom prst="trapezoid">
                  <a:avLst>
                    <a:gd name="adj" fmla="val 44683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사다리꼴 272">
                  <a:extLst>
                    <a:ext uri="{FF2B5EF4-FFF2-40B4-BE49-F238E27FC236}">
                      <a16:creationId xmlns:a16="http://schemas.microsoft.com/office/drawing/2014/main" id="{84846BAE-13B6-4491-A7B1-7FB573B9B0DF}"/>
                    </a:ext>
                  </a:extLst>
                </p:cNvPr>
                <p:cNvSpPr/>
                <p:nvPr/>
              </p:nvSpPr>
              <p:spPr>
                <a:xfrm rot="10800000">
                  <a:off x="3609072" y="8263245"/>
                  <a:ext cx="71065" cy="45719"/>
                </a:xfrm>
                <a:prstGeom prst="trapezoid">
                  <a:avLst>
                    <a:gd name="adj" fmla="val 44683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E1830AD8-0BE3-485D-A495-A3ECF44BA62E}"/>
                  </a:ext>
                </a:extLst>
              </p:cNvPr>
              <p:cNvGrpSpPr/>
              <p:nvPr/>
            </p:nvGrpSpPr>
            <p:grpSpPr>
              <a:xfrm>
                <a:off x="4377955" y="9681795"/>
                <a:ext cx="393025" cy="143826"/>
                <a:chOff x="3530359" y="8217794"/>
                <a:chExt cx="1130209" cy="413597"/>
              </a:xfrm>
            </p:grpSpPr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4CCF8DD0-4E3A-4A34-B87B-179D00E1307E}"/>
                    </a:ext>
                  </a:extLst>
                </p:cNvPr>
                <p:cNvGrpSpPr/>
                <p:nvPr/>
              </p:nvGrpSpPr>
              <p:grpSpPr>
                <a:xfrm>
                  <a:off x="3530359" y="8217794"/>
                  <a:ext cx="1130209" cy="413597"/>
                  <a:chOff x="3723990" y="8441450"/>
                  <a:chExt cx="328528" cy="120224"/>
                </a:xfrm>
              </p:grpSpPr>
              <p:sp>
                <p:nvSpPr>
                  <p:cNvPr id="279" name="사각형: 둥근 모서리 278">
                    <a:extLst>
                      <a:ext uri="{FF2B5EF4-FFF2-40B4-BE49-F238E27FC236}">
                        <a16:creationId xmlns:a16="http://schemas.microsoft.com/office/drawing/2014/main" id="{0FF51EF5-D459-49AB-BD7E-22A824070A2F}"/>
                      </a:ext>
                    </a:extLst>
                  </p:cNvPr>
                  <p:cNvSpPr/>
                  <p:nvPr/>
                </p:nvSpPr>
                <p:spPr>
                  <a:xfrm>
                    <a:off x="3723990" y="8441450"/>
                    <a:ext cx="328528" cy="120224"/>
                  </a:xfrm>
                  <a:prstGeom prst="roundRect">
                    <a:avLst>
                      <a:gd name="adj" fmla="val 38219"/>
                    </a:avLst>
                  </a:prstGeom>
                  <a:solidFill>
                    <a:srgbClr val="8497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0" name="사다리꼴 279">
                    <a:extLst>
                      <a:ext uri="{FF2B5EF4-FFF2-40B4-BE49-F238E27FC236}">
                        <a16:creationId xmlns:a16="http://schemas.microsoft.com/office/drawing/2014/main" id="{6E6C15D0-5804-40E7-9995-AE4E1D22F77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13137" y="8478702"/>
                    <a:ext cx="110328" cy="45719"/>
                  </a:xfrm>
                  <a:prstGeom prst="trapezoid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사다리꼴 280">
                    <a:extLst>
                      <a:ext uri="{FF2B5EF4-FFF2-40B4-BE49-F238E27FC236}">
                        <a16:creationId xmlns:a16="http://schemas.microsoft.com/office/drawing/2014/main" id="{CF91E221-9E30-4487-B807-087708214C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88874" y="8478630"/>
                    <a:ext cx="110328" cy="45719"/>
                  </a:xfrm>
                  <a:prstGeom prst="trapezoid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7" name="사다리꼴 276">
                  <a:extLst>
                    <a:ext uri="{FF2B5EF4-FFF2-40B4-BE49-F238E27FC236}">
                      <a16:creationId xmlns:a16="http://schemas.microsoft.com/office/drawing/2014/main" id="{334B065E-79C4-4A9B-A6CE-8463DBDF365D}"/>
                    </a:ext>
                  </a:extLst>
                </p:cNvPr>
                <p:cNvSpPr/>
                <p:nvPr/>
              </p:nvSpPr>
              <p:spPr>
                <a:xfrm>
                  <a:off x="3610395" y="8550228"/>
                  <a:ext cx="71065" cy="45719"/>
                </a:xfrm>
                <a:prstGeom prst="trapezoid">
                  <a:avLst>
                    <a:gd name="adj" fmla="val 44683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사다리꼴 277">
                  <a:extLst>
                    <a:ext uri="{FF2B5EF4-FFF2-40B4-BE49-F238E27FC236}">
                      <a16:creationId xmlns:a16="http://schemas.microsoft.com/office/drawing/2014/main" id="{D011F2B8-0F85-4F51-B404-B1042FBFA71E}"/>
                    </a:ext>
                  </a:extLst>
                </p:cNvPr>
                <p:cNvSpPr/>
                <p:nvPr/>
              </p:nvSpPr>
              <p:spPr>
                <a:xfrm rot="10800000">
                  <a:off x="3609072" y="8263245"/>
                  <a:ext cx="71065" cy="45719"/>
                </a:xfrm>
                <a:prstGeom prst="trapezoid">
                  <a:avLst>
                    <a:gd name="adj" fmla="val 44683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915CE07F-0D87-4743-A114-929E9E6D57B2}"/>
                  </a:ext>
                </a:extLst>
              </p:cNvPr>
              <p:cNvGrpSpPr/>
              <p:nvPr/>
            </p:nvGrpSpPr>
            <p:grpSpPr>
              <a:xfrm rot="1531737">
                <a:off x="2608036" y="10319096"/>
                <a:ext cx="138141" cy="50568"/>
                <a:chOff x="2647280" y="8577367"/>
                <a:chExt cx="1266969" cy="463787"/>
              </a:xfrm>
            </p:grpSpPr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A8B59296-9CCD-4687-A4FD-6027B288B51B}"/>
                    </a:ext>
                  </a:extLst>
                </p:cNvPr>
                <p:cNvSpPr/>
                <p:nvPr/>
              </p:nvSpPr>
              <p:spPr>
                <a:xfrm rot="19645609">
                  <a:off x="2647280" y="8630824"/>
                  <a:ext cx="1266969" cy="33073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타원 281">
                  <a:extLst>
                    <a:ext uri="{FF2B5EF4-FFF2-40B4-BE49-F238E27FC236}">
                      <a16:creationId xmlns:a16="http://schemas.microsoft.com/office/drawing/2014/main" id="{63E68941-44C8-4203-809E-CBFEEB7AEB93}"/>
                    </a:ext>
                  </a:extLst>
                </p:cNvPr>
                <p:cNvSpPr/>
                <p:nvPr/>
              </p:nvSpPr>
              <p:spPr>
                <a:xfrm rot="19645609">
                  <a:off x="3072849" y="8577367"/>
                  <a:ext cx="463787" cy="463787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5C86ACCA-843A-448A-A7A5-06321DE7E610}"/>
                  </a:ext>
                </a:extLst>
              </p:cNvPr>
              <p:cNvGrpSpPr/>
              <p:nvPr/>
            </p:nvGrpSpPr>
            <p:grpSpPr>
              <a:xfrm rot="249804">
                <a:off x="3086655" y="10265227"/>
                <a:ext cx="138141" cy="50568"/>
                <a:chOff x="2647280" y="8577367"/>
                <a:chExt cx="1266969" cy="463787"/>
              </a:xfrm>
            </p:grpSpPr>
            <p:sp>
              <p:nvSpPr>
                <p:cNvPr id="286" name="타원 285">
                  <a:extLst>
                    <a:ext uri="{FF2B5EF4-FFF2-40B4-BE49-F238E27FC236}">
                      <a16:creationId xmlns:a16="http://schemas.microsoft.com/office/drawing/2014/main" id="{FB3CE61E-26CD-4FC1-BC91-501B5319241D}"/>
                    </a:ext>
                  </a:extLst>
                </p:cNvPr>
                <p:cNvSpPr/>
                <p:nvPr/>
              </p:nvSpPr>
              <p:spPr>
                <a:xfrm rot="19645609">
                  <a:off x="2647280" y="8630824"/>
                  <a:ext cx="1266969" cy="33073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7" name="타원 286">
                  <a:extLst>
                    <a:ext uri="{FF2B5EF4-FFF2-40B4-BE49-F238E27FC236}">
                      <a16:creationId xmlns:a16="http://schemas.microsoft.com/office/drawing/2014/main" id="{34A3227C-EA9A-4706-9820-0EDA454E42B6}"/>
                    </a:ext>
                  </a:extLst>
                </p:cNvPr>
                <p:cNvSpPr/>
                <p:nvPr/>
              </p:nvSpPr>
              <p:spPr>
                <a:xfrm rot="19645609">
                  <a:off x="3072849" y="8577367"/>
                  <a:ext cx="463787" cy="463787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B9617AD7-BA27-4969-A223-DC3C684B1B74}"/>
                </a:ext>
              </a:extLst>
            </p:cNvPr>
            <p:cNvSpPr/>
            <p:nvPr/>
          </p:nvSpPr>
          <p:spPr>
            <a:xfrm>
              <a:off x="8062441" y="7912215"/>
              <a:ext cx="1176402" cy="362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Uncertainty</a:t>
              </a:r>
              <a:endParaRPr lang="ko-KR" altLang="en-US" sz="1000" i="1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6E9D46A3-7E89-446F-B499-3A27ED2C30EE}"/>
                </a:ext>
              </a:extLst>
            </p:cNvPr>
            <p:cNvSpPr/>
            <p:nvPr/>
          </p:nvSpPr>
          <p:spPr>
            <a:xfrm>
              <a:off x="8062441" y="9196948"/>
              <a:ext cx="985136" cy="362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Certainty</a:t>
              </a:r>
              <a:endParaRPr lang="ko-KR" altLang="en-US" sz="1000" i="1"/>
            </a:p>
          </p:txBody>
        </p:sp>
      </p:grp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4E2BC10D-AC34-4443-8434-CC28BE7A087B}"/>
              </a:ext>
            </a:extLst>
          </p:cNvPr>
          <p:cNvSpPr/>
          <p:nvPr/>
        </p:nvSpPr>
        <p:spPr>
          <a:xfrm>
            <a:off x="297181" y="9034753"/>
            <a:ext cx="7193282" cy="924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a risk assessment of vehicle-pedestrian in pre-crash situation</a:t>
            </a:r>
            <a:endParaRPr lang="en-US" altLang="ko-KR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a pedestrian risk field for risk assessment 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an autonomous vehicle safety evaluation in the urban traffic network </a:t>
            </a:r>
            <a:endParaRPr lang="en-US" altLang="ko-KR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2F560BFB-2B67-45FA-92BA-D13100F7355C}"/>
              </a:ext>
            </a:extLst>
          </p:cNvPr>
          <p:cNvSpPr/>
          <p:nvPr/>
        </p:nvSpPr>
        <p:spPr>
          <a:xfrm>
            <a:off x="2955148" y="8509183"/>
            <a:ext cx="2113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effectLst>
                  <a:outerShdw blurRad="114300" dist="50800" dir="5400000" algn="ctr" rotWithShape="0">
                    <a:schemeClr val="tx1">
                      <a:alpha val="8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pedestrian’s risk field</a:t>
            </a:r>
            <a:endParaRPr lang="ko-KR" altLang="en-US" sz="1600">
              <a:solidFill>
                <a:schemeClr val="bg1"/>
              </a:solidFill>
              <a:effectLst>
                <a:outerShdw blurRad="114300" dist="50800" dir="5400000" algn="ctr" rotWithShape="0">
                  <a:schemeClr val="tx1">
                    <a:alpha val="85000"/>
                  </a:schemeClr>
                </a:outerShdw>
              </a:effectLst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13100AAC-7DC0-49A9-8D8B-12A183BD7261}"/>
              </a:ext>
            </a:extLst>
          </p:cNvPr>
          <p:cNvSpPr/>
          <p:nvPr/>
        </p:nvSpPr>
        <p:spPr>
          <a:xfrm>
            <a:off x="4683275" y="7804519"/>
            <a:ext cx="2113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effectLst>
                  <a:outerShdw blurRad="114300" dist="50800" dir="5400000" algn="ctr" rotWithShape="0">
                    <a:schemeClr val="tx1">
                      <a:alpha val="8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driver’s risk field</a:t>
            </a:r>
            <a:endParaRPr lang="ko-KR" altLang="en-US" sz="1600">
              <a:solidFill>
                <a:schemeClr val="bg1"/>
              </a:solidFill>
              <a:effectLst>
                <a:outerShdw blurRad="114300" dist="50800" dir="5400000" algn="ctr" rotWithShape="0">
                  <a:schemeClr val="tx1">
                    <a:alpha val="85000"/>
                  </a:schemeClr>
                </a:outerShdw>
              </a:effectLst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702CC27A-084A-41FD-B026-919E76EC19D0}"/>
              </a:ext>
            </a:extLst>
          </p:cNvPr>
          <p:cNvSpPr/>
          <p:nvPr/>
        </p:nvSpPr>
        <p:spPr>
          <a:xfrm>
            <a:off x="435319" y="7759425"/>
            <a:ext cx="6901762" cy="1125256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5211813B-469B-4670-BEF4-8A2197FE8E0F}"/>
              </a:ext>
            </a:extLst>
          </p:cNvPr>
          <p:cNvSpPr/>
          <p:nvPr/>
        </p:nvSpPr>
        <p:spPr>
          <a:xfrm>
            <a:off x="588174" y="7626454"/>
            <a:ext cx="1029676" cy="307777"/>
          </a:xfrm>
          <a:prstGeom prst="rect">
            <a:avLst/>
          </a:prstGeom>
          <a:solidFill>
            <a:srgbClr val="E7E6E6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50800">
              <a:bevelT w="0"/>
              <a:bevelB w="0"/>
              <a:contourClr>
                <a:schemeClr val="bg1"/>
              </a:contourClr>
            </a:sp3d>
          </a:bodyPr>
          <a:lstStyle/>
          <a:p>
            <a:pPr algn="ctr"/>
            <a:r>
              <a:rPr lang="en-US" altLang="ko-KR" sz="1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field</a:t>
            </a:r>
            <a:endParaRPr lang="ko-KR" altLang="en-US" sz="1400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7818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0B6373-123B-4415-9AAF-EF9F1DAB1138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sharepoint/v3"/>
    <ds:schemaRef ds:uri="876de33e-aaa5-4507-9b92-b84e676ded0d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10dd7f8a-f247-48ee-8534-441ce336aea6"/>
    <ds:schemaRef ds:uri="9a0666c7-4cba-45e4-bb78-1ed48d50e5d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9708</TotalTime>
  <Words>311</Words>
  <Application>Microsoft Office PowerPoint</Application>
  <PresentationFormat>사용자 지정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맑은 고딕</vt:lpstr>
      <vt:lpstr>에스코어 드림 6 Bold</vt:lpstr>
      <vt:lpstr>Arial</vt:lpstr>
      <vt:lpstr>Calibri</vt:lpstr>
      <vt:lpstr>Calibri Light</vt:lpstr>
      <vt:lpstr>Cambria Math</vt:lpstr>
      <vt:lpstr>Times New Roman</vt:lpstr>
      <vt:lpstr>Tema di Office</vt:lpstr>
      <vt:lpstr>Pedestrian Crash Risk Assessment Based on Trajectory  Using Bayesian Neural Network Researcher : Junhee Choi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TR</cp:lastModifiedBy>
  <cp:revision>69</cp:revision>
  <dcterms:created xsi:type="dcterms:W3CDTF">2022-08-28T02:29:39Z</dcterms:created>
  <dcterms:modified xsi:type="dcterms:W3CDTF">2022-09-07T01:48:57Z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