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3776" y="96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267404"/>
            <a:ext cx="7218786" cy="46333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/>
              <a:t>Strategies of Coordinated Logistics with Trucks and Drones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드론은 차량 및 택배기사가 도달하기 힘든 지역에 물건을 빠르게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운송할 수 있음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택배기사를 대체하는 수단으로 드론이 급부상하고 있고 실제로 아마존의 프라임에어가 승인 되었음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드론은 적재중량이 제한적임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드론의 배터리 수명이 짧음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 택배만 단독적으로 운영되지 않고 기존 택배 운송 방식과 혼용하여 운영될 것으로 예상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(Coordinated logistics)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 택배의 적재중량 제한 및 짧은 배터리 수명으로 제한적으로 이용될 것으로 전망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양상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수요 패턴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배송물품 무게분포 등에 따라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Coordinated logistics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전략이 달라질 것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드론을 통해 배송원이 직접 배송하지 않아도 되며 드론이 배송하는 동안 다른 배송지에 배송을 수행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드론 배터리 제약으로 인해 차량에 탑재된 드론이 특정 지점에서 배송 수행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양상 및 수요패턴에 따른 드론 배송 전략을 분석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464753"/>
            <a:ext cx="7193280" cy="4464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980074"/>
            <a:ext cx="71932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드론이 배송 완료후 캐리어에 도킹하는 지점 변경</a:t>
            </a:r>
            <a:endParaRPr lang="en-US" altLang="ko-KR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양상 및 수요패턴에 따른 드론 배송 전략 제안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드론의 미시 역학 구조 적용하여 실제 상황을 최대한 모사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CC9AB9-B6DB-4C0D-9109-47DEE568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0" y="4543775"/>
            <a:ext cx="2220497" cy="1995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F8CFA9-20F5-46B0-97E9-BA95F88B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62" y="4543776"/>
            <a:ext cx="2204677" cy="19950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5EBAC1-A95F-47D9-BC88-7B330A0C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53" y="4543775"/>
            <a:ext cx="2205391" cy="19950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75422E-EB52-4D0C-9FB7-67B0B98B4F71}"/>
              </a:ext>
            </a:extLst>
          </p:cNvPr>
          <p:cNvSpPr/>
          <p:nvPr/>
        </p:nvSpPr>
        <p:spPr>
          <a:xfrm>
            <a:off x="3276999" y="653880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FSTSP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B2E6FC1-00BA-4FBF-B8AB-5B37FA31B874}"/>
              </a:ext>
            </a:extLst>
          </p:cNvPr>
          <p:cNvSpPr/>
          <p:nvPr/>
        </p:nvSpPr>
        <p:spPr>
          <a:xfrm>
            <a:off x="1075666" y="6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FSTSP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A482A3B-85C4-4F2C-9240-AA5AEE2EDA20}"/>
              </a:ext>
            </a:extLst>
          </p:cNvPr>
          <p:cNvSpPr/>
          <p:nvPr/>
        </p:nvSpPr>
        <p:spPr>
          <a:xfrm>
            <a:off x="5455755" y="6555104"/>
            <a:ext cx="1704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FSTSP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0EA7CD-A2B2-4823-B304-69C750507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10" y="7127169"/>
            <a:ext cx="1896784" cy="16499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1056A2-7EA5-4E18-A161-B0F77405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262" y="7176986"/>
            <a:ext cx="1900649" cy="16291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0ECA15-1739-40FF-99FC-D858632D4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755" y="7176986"/>
            <a:ext cx="1834135" cy="1600125"/>
          </a:xfrm>
          <a:prstGeom prst="rect">
            <a:avLst/>
          </a:prstGeom>
        </p:spPr>
      </p:pic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FC735AC-E8ED-4646-AF48-A968E39B64E3}"/>
              </a:ext>
            </a:extLst>
          </p:cNvPr>
          <p:cNvSpPr/>
          <p:nvPr/>
        </p:nvSpPr>
        <p:spPr>
          <a:xfrm>
            <a:off x="385411" y="6999111"/>
            <a:ext cx="6918500" cy="1868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978F30-08AC-407C-9F26-41D3DCDBC1E4}"/>
              </a:ext>
            </a:extLst>
          </p:cNvPr>
          <p:cNvSpPr/>
          <p:nvPr/>
        </p:nvSpPr>
        <p:spPr>
          <a:xfrm>
            <a:off x="2472438" y="6819392"/>
            <a:ext cx="2983317" cy="307777"/>
          </a:xfrm>
          <a:prstGeom prst="rect">
            <a:avLst/>
          </a:prstGeom>
          <a:solidFill>
            <a:srgbClr val="E7E6E6"/>
          </a:solidFill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drone delivery failure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666c7-4cba-45e4-bb78-1ed48d50e5d1"/>
    <ds:schemaRef ds:uri="876de33e-aaa5-4507-9b92-b84e676ded0d"/>
    <ds:schemaRef ds:uri="10dd7f8a-f247-48ee-8534-441ce336aea6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1822</TotalTime>
  <Words>176</Words>
  <Application>Microsoft Office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맑은 고딕</vt:lpstr>
      <vt:lpstr>Tema di Office</vt:lpstr>
      <vt:lpstr>Strategies of Coordinated Logistics with Trucks and Drones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woogawooga</cp:lastModifiedBy>
  <cp:revision>57</cp:revision>
  <dcterms:created xsi:type="dcterms:W3CDTF">2022-08-28T02:29:39Z</dcterms:created>
  <dcterms:modified xsi:type="dcterms:W3CDTF">2022-09-07T05:06:12Z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